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8" r:id="rId2"/>
    <p:sldId id="269" r:id="rId3"/>
    <p:sldId id="262" r:id="rId4"/>
    <p:sldId id="263" r:id="rId5"/>
    <p:sldId id="260" r:id="rId6"/>
    <p:sldId id="268" r:id="rId7"/>
    <p:sldId id="2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7326" autoAdjust="0"/>
  </p:normalViewPr>
  <p:slideViewPr>
    <p:cSldViewPr snapToGrid="0">
      <p:cViewPr>
        <p:scale>
          <a:sx n="66" d="100"/>
          <a:sy n="66" d="100"/>
        </p:scale>
        <p:origin x="153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Type-2 kWh</c:v>
                </c:pt>
              </c:strCache>
            </c:strRef>
          </c:tx>
          <c:spPr>
            <a:ln w="28575" cap="rnd">
              <a:solidFill>
                <a:srgbClr val="F7964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F79646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20996.035000000073</c:v>
                </c:pt>
                <c:pt idx="1">
                  <c:v>82234.659000000363</c:v>
                </c:pt>
                <c:pt idx="2">
                  <c:v>237928.58599999809</c:v>
                </c:pt>
                <c:pt idx="3">
                  <c:v>578439.19000000448</c:v>
                </c:pt>
                <c:pt idx="4">
                  <c:v>1095867.9330000118</c:v>
                </c:pt>
                <c:pt idx="5">
                  <c:v>1615508.2750000127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21-4E88-BD07-5FBF1FC081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Rapid kWh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55.870000000000005</c:v>
                </c:pt>
                <c:pt idx="1">
                  <c:v>6407.9060000000009</c:v>
                </c:pt>
                <c:pt idx="2">
                  <c:v>43375.056000000026</c:v>
                </c:pt>
                <c:pt idx="3">
                  <c:v>358421.3289999984</c:v>
                </c:pt>
                <c:pt idx="4">
                  <c:v>1012389.1440000276</c:v>
                </c:pt>
                <c:pt idx="5">
                  <c:v>1901437.2059999926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21-4E88-BD07-5FBF1FC081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186688"/>
        <c:axId val="47188608"/>
      </c:lineChart>
      <c:catAx>
        <c:axId val="4718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88608"/>
        <c:crosses val="autoZero"/>
        <c:auto val="1"/>
        <c:lblAlgn val="ctr"/>
        <c:lblOffset val="100"/>
        <c:noMultiLvlLbl val="0"/>
      </c:catAx>
      <c:valAx>
        <c:axId val="47188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86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1F497D">
        <a:lumMod val="60000"/>
        <a:lumOff val="40000"/>
      </a:srgbClr>
    </a:solidFill>
    <a:ln>
      <a:solidFill>
        <a:srgbClr val="C0504D"/>
      </a:solidFill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2E99F-ACF3-4C25-81C3-FCD8509F1C82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C1253-FF83-40E2-9800-C00AED6FA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871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</a:t>
            </a:r>
          </a:p>
          <a:p>
            <a:r>
              <a:rPr lang="en-GB" dirty="0" smtClean="0"/>
              <a:t>The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ERS</a:t>
            </a:r>
            <a:r>
              <a:rPr lang="en-GB" baseline="0" dirty="0" smtClean="0"/>
              <a:t> special project identified that a key enabler of moving towards such systems is the wider promotion and adoption of electric vehicles across the fleet.  </a:t>
            </a:r>
          </a:p>
          <a:p>
            <a:r>
              <a:rPr lang="en-GB" baseline="0" dirty="0" smtClean="0"/>
              <a:t>The most successful technology for electric cars and vans is stationary conductive or plug in charging.</a:t>
            </a:r>
          </a:p>
          <a:p>
            <a:r>
              <a:rPr lang="en-GB" baseline="0" dirty="0" smtClean="0"/>
              <a:t>I’m going to take a few minutes to explain what Transport Scotland has been doing to build the ChargePlace Scotland charging network.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6958BE-00A8-45F7-983E-7A0D34118A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049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Infrastructure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just one part of the overall strategy.</a:t>
            </a:r>
          </a:p>
          <a:p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Roy highlighted our overall mission was set out by the First Minister of Scotland: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Mission: Phase out the need for new petrol and diesel cars and vans by 2032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Priority 1: Support a user focussed, state-of-the-art network of charge points supporting Scotland’s energy needs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Priority 2: Embed new skills and capabilities into the Scottish workforce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Priority 3: Scottish businesses engage in and benefit from the shift to ULEVs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Priority 4: Incentivise consumers to make informed choices on the purchase, access and use of ULEVs.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Outcomes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Scotland at the forefront of growth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ULEV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markets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fair distribution of investment costs, benefiting all consumers.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Business benefitting from new markets and technologies.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GB" sz="1400" dirty="0" smtClean="0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958BE-00A8-45F7-983E-7A0D34118A4A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1036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Network started</a:t>
            </a:r>
            <a:r>
              <a:rPr lang="en-GB" baseline="0" dirty="0" smtClean="0"/>
              <a:t> in 2011/12 when Transport Scotland was successful in securing ‘plugged in places’ funding from the UK Government.</a:t>
            </a:r>
          </a:p>
          <a:p>
            <a:r>
              <a:rPr lang="en-GB" baseline="0" dirty="0" smtClean="0"/>
              <a:t>The bid was a partnership between Transport Scotland and all 32 local authorities.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Since through early years the network has continued to grow funded internally by the Scottish Government.</a:t>
            </a:r>
          </a:p>
          <a:p>
            <a:endParaRPr lang="en-GB" baseline="0" dirty="0" smtClean="0"/>
          </a:p>
          <a:p>
            <a:r>
              <a:rPr lang="en-GB" baseline="0" dirty="0" smtClean="0"/>
              <a:t>Grant funding to local authorities.</a:t>
            </a:r>
          </a:p>
          <a:p>
            <a:r>
              <a:rPr lang="en-GB" baseline="0" dirty="0" smtClean="0"/>
              <a:t>Funding EST to commercial premises.</a:t>
            </a:r>
          </a:p>
          <a:p>
            <a:r>
              <a:rPr lang="en-GB" baseline="0" dirty="0" smtClean="0"/>
              <a:t>Top up grants for domestic charge points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958BE-00A8-45F7-983E-7A0D34118A4A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416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Network</a:t>
            </a:r>
            <a:r>
              <a:rPr lang="en-GB" baseline="0" dirty="0" smtClean="0"/>
              <a:t> has grown across the country.</a:t>
            </a:r>
          </a:p>
          <a:p>
            <a:endParaRPr lang="en-GB" baseline="0" dirty="0" smtClean="0"/>
          </a:p>
          <a:p>
            <a:r>
              <a:rPr lang="en-GB" baseline="0" dirty="0" smtClean="0"/>
              <a:t>Significant growth in usage</a:t>
            </a:r>
          </a:p>
          <a:p>
            <a:endParaRPr lang="en-GB" baseline="0" dirty="0" smtClean="0"/>
          </a:p>
          <a:p>
            <a:r>
              <a:rPr lang="en-GB" baseline="0" dirty="0" smtClean="0"/>
              <a:t>Total of 13 million miles in 2017.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958BE-00A8-45F7-983E-7A0D34118A4A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007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958BE-00A8-45F7-983E-7A0D34118A4A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957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958BE-00A8-45F7-983E-7A0D34118A4A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004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CF83-7016-4731-8B62-45543C24EA21}" type="datetimeFigureOut">
              <a:rPr lang="en-GB" smtClean="0"/>
              <a:t>12/11/2018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03BD-B414-449E-87C0-1993E05D89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836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CF83-7016-4731-8B62-45543C24EA21}" type="datetimeFigureOut">
              <a:rPr lang="en-GB" smtClean="0"/>
              <a:t>12/11/2018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03BD-B414-449E-87C0-1993E05D89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124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CF83-7016-4731-8B62-45543C24EA21}" type="datetimeFigureOut">
              <a:rPr lang="en-GB" smtClean="0"/>
              <a:t>12/11/2018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03BD-B414-449E-87C0-1993E05D89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966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88640"/>
            <a:ext cx="1163320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Picture Placeholder 22"/>
          <p:cNvSpPr>
            <a:spLocks noGrp="1"/>
          </p:cNvSpPr>
          <p:nvPr>
            <p:ph type="pic" sz="quarter" idx="10" hasCustomPrompt="1"/>
          </p:nvPr>
        </p:nvSpPr>
        <p:spPr>
          <a:xfrm>
            <a:off x="266957" y="1700808"/>
            <a:ext cx="11648519" cy="4968553"/>
          </a:xfrm>
          <a:custGeom>
            <a:avLst/>
            <a:gdLst>
              <a:gd name="connsiteX0" fmla="*/ 7817617 w 8732016"/>
              <a:gd name="connsiteY0" fmla="*/ 4436343 h 4436344"/>
              <a:gd name="connsiteX1" fmla="*/ 8274817 w 8732016"/>
              <a:gd name="connsiteY1" fmla="*/ 4436343 h 4436344"/>
              <a:gd name="connsiteX2" fmla="*/ 8274816 w 8732016"/>
              <a:gd name="connsiteY2" fmla="*/ 4436344 h 4436344"/>
              <a:gd name="connsiteX3" fmla="*/ 7817616 w 8732016"/>
              <a:gd name="connsiteY3" fmla="*/ 4436344 h 4436344"/>
              <a:gd name="connsiteX4" fmla="*/ 7817617 w 8732016"/>
              <a:gd name="connsiteY4" fmla="*/ 4436343 h 4436344"/>
              <a:gd name="connsiteX5" fmla="*/ 464315 w 8732016"/>
              <a:gd name="connsiteY5" fmla="*/ 4436343 h 4436344"/>
              <a:gd name="connsiteX6" fmla="*/ 921515 w 8732016"/>
              <a:gd name="connsiteY6" fmla="*/ 4436343 h 4436344"/>
              <a:gd name="connsiteX7" fmla="*/ 921516 w 8732016"/>
              <a:gd name="connsiteY7" fmla="*/ 4436344 h 4436344"/>
              <a:gd name="connsiteX8" fmla="*/ 464316 w 8732016"/>
              <a:gd name="connsiteY8" fmla="*/ 4436344 h 4436344"/>
              <a:gd name="connsiteX9" fmla="*/ 464315 w 8732016"/>
              <a:gd name="connsiteY9" fmla="*/ 4436343 h 4436344"/>
              <a:gd name="connsiteX10" fmla="*/ 8732016 w 8732016"/>
              <a:gd name="connsiteY10" fmla="*/ 3979144 h 4436344"/>
              <a:gd name="connsiteX11" fmla="*/ 8732016 w 8732016"/>
              <a:gd name="connsiteY11" fmla="*/ 4436343 h 4436344"/>
              <a:gd name="connsiteX12" fmla="*/ 8274817 w 8732016"/>
              <a:gd name="connsiteY12" fmla="*/ 4436343 h 4436344"/>
              <a:gd name="connsiteX13" fmla="*/ 8732016 w 8732016"/>
              <a:gd name="connsiteY13" fmla="*/ 3979144 h 4436344"/>
              <a:gd name="connsiteX14" fmla="*/ 7116 w 8732016"/>
              <a:gd name="connsiteY14" fmla="*/ 3979144 h 4436344"/>
              <a:gd name="connsiteX15" fmla="*/ 464315 w 8732016"/>
              <a:gd name="connsiteY15" fmla="*/ 4436343 h 4436344"/>
              <a:gd name="connsiteX16" fmla="*/ 7116 w 8732016"/>
              <a:gd name="connsiteY16" fmla="*/ 4436343 h 4436344"/>
              <a:gd name="connsiteX17" fmla="*/ 7116 w 8732016"/>
              <a:gd name="connsiteY17" fmla="*/ 3979144 h 4436344"/>
              <a:gd name="connsiteX18" fmla="*/ 122509 w 8732016"/>
              <a:gd name="connsiteY18" fmla="*/ 346052 h 4436344"/>
              <a:gd name="connsiteX19" fmla="*/ 7116 w 8732016"/>
              <a:gd name="connsiteY19" fmla="*/ 739405 h 4436344"/>
              <a:gd name="connsiteX20" fmla="*/ 7116 w 8732016"/>
              <a:gd name="connsiteY20" fmla="*/ 918645 h 4436344"/>
              <a:gd name="connsiteX21" fmla="*/ 0 w 8732016"/>
              <a:gd name="connsiteY21" fmla="*/ 925761 h 4436344"/>
              <a:gd name="connsiteX22" fmla="*/ 0 w 8732016"/>
              <a:gd name="connsiteY22" fmla="*/ 468561 h 4436344"/>
              <a:gd name="connsiteX23" fmla="*/ 122509 w 8732016"/>
              <a:gd name="connsiteY23" fmla="*/ 346052 h 4436344"/>
              <a:gd name="connsiteX24" fmla="*/ 353168 w 8732016"/>
              <a:gd name="connsiteY24" fmla="*/ 115394 h 4436344"/>
              <a:gd name="connsiteX25" fmla="*/ 122509 w 8732016"/>
              <a:gd name="connsiteY25" fmla="*/ 346052 h 4436344"/>
              <a:gd name="connsiteX26" fmla="*/ 353168 w 8732016"/>
              <a:gd name="connsiteY26" fmla="*/ 115394 h 4436344"/>
              <a:gd name="connsiteX27" fmla="*/ 8014316 w 8732016"/>
              <a:gd name="connsiteY27" fmla="*/ 21705 h 4436344"/>
              <a:gd name="connsiteX28" fmla="*/ 8274816 w 8732016"/>
              <a:gd name="connsiteY28" fmla="*/ 21705 h 4436344"/>
              <a:gd name="connsiteX29" fmla="*/ 8732016 w 8732016"/>
              <a:gd name="connsiteY29" fmla="*/ 478905 h 4436344"/>
              <a:gd name="connsiteX30" fmla="*/ 8732016 w 8732016"/>
              <a:gd name="connsiteY30" fmla="*/ 739405 h 4436344"/>
              <a:gd name="connsiteX31" fmla="*/ 8014316 w 8732016"/>
              <a:gd name="connsiteY31" fmla="*/ 21705 h 4436344"/>
              <a:gd name="connsiteX32" fmla="*/ 457200 w 8732016"/>
              <a:gd name="connsiteY32" fmla="*/ 11361 h 4436344"/>
              <a:gd name="connsiteX33" fmla="*/ 621493 w 8732016"/>
              <a:gd name="connsiteY33" fmla="*/ 11361 h 4436344"/>
              <a:gd name="connsiteX34" fmla="*/ 353168 w 8732016"/>
              <a:gd name="connsiteY34" fmla="*/ 115394 h 4436344"/>
              <a:gd name="connsiteX35" fmla="*/ 457200 w 8732016"/>
              <a:gd name="connsiteY35" fmla="*/ 11361 h 4436344"/>
              <a:gd name="connsiteX36" fmla="*/ 746521 w 8732016"/>
              <a:gd name="connsiteY36" fmla="*/ 0 h 4436344"/>
              <a:gd name="connsiteX37" fmla="*/ 7992611 w 8732016"/>
              <a:gd name="connsiteY37" fmla="*/ 0 h 4436344"/>
              <a:gd name="connsiteX38" fmla="*/ 8014316 w 8732016"/>
              <a:gd name="connsiteY38" fmla="*/ 21705 h 4436344"/>
              <a:gd name="connsiteX39" fmla="*/ 8732016 w 8732016"/>
              <a:gd name="connsiteY39" fmla="*/ 936105 h 4436344"/>
              <a:gd name="connsiteX40" fmla="*/ 8732016 w 8732016"/>
              <a:gd name="connsiteY40" fmla="*/ 3521944 h 4436344"/>
              <a:gd name="connsiteX41" fmla="*/ 7817617 w 8732016"/>
              <a:gd name="connsiteY41" fmla="*/ 4436343 h 4436344"/>
              <a:gd name="connsiteX42" fmla="*/ 921515 w 8732016"/>
              <a:gd name="connsiteY42" fmla="*/ 4436343 h 4436344"/>
              <a:gd name="connsiteX43" fmla="*/ 7116 w 8732016"/>
              <a:gd name="connsiteY43" fmla="*/ 3521944 h 4436344"/>
              <a:gd name="connsiteX44" fmla="*/ 7116 w 8732016"/>
              <a:gd name="connsiteY44" fmla="*/ 918645 h 4436344"/>
              <a:gd name="connsiteX45" fmla="*/ 914400 w 8732016"/>
              <a:gd name="connsiteY45" fmla="*/ 11361 h 4436344"/>
              <a:gd name="connsiteX46" fmla="*/ 621493 w 8732016"/>
              <a:gd name="connsiteY46" fmla="*/ 11361 h 4436344"/>
              <a:gd name="connsiteX47" fmla="*/ 746521 w 8732016"/>
              <a:gd name="connsiteY47" fmla="*/ 0 h 4436344"/>
              <a:gd name="connsiteX0" fmla="*/ 7817617 w 8732016"/>
              <a:gd name="connsiteY0" fmla="*/ 4436343 h 4436344"/>
              <a:gd name="connsiteX1" fmla="*/ 8274817 w 8732016"/>
              <a:gd name="connsiteY1" fmla="*/ 4436343 h 4436344"/>
              <a:gd name="connsiteX2" fmla="*/ 8274816 w 8732016"/>
              <a:gd name="connsiteY2" fmla="*/ 4436344 h 4436344"/>
              <a:gd name="connsiteX3" fmla="*/ 7817616 w 8732016"/>
              <a:gd name="connsiteY3" fmla="*/ 4436344 h 4436344"/>
              <a:gd name="connsiteX4" fmla="*/ 7817617 w 8732016"/>
              <a:gd name="connsiteY4" fmla="*/ 4436343 h 4436344"/>
              <a:gd name="connsiteX5" fmla="*/ 464315 w 8732016"/>
              <a:gd name="connsiteY5" fmla="*/ 4436343 h 4436344"/>
              <a:gd name="connsiteX6" fmla="*/ 921515 w 8732016"/>
              <a:gd name="connsiteY6" fmla="*/ 4436343 h 4436344"/>
              <a:gd name="connsiteX7" fmla="*/ 921516 w 8732016"/>
              <a:gd name="connsiteY7" fmla="*/ 4436344 h 4436344"/>
              <a:gd name="connsiteX8" fmla="*/ 464316 w 8732016"/>
              <a:gd name="connsiteY8" fmla="*/ 4436344 h 4436344"/>
              <a:gd name="connsiteX9" fmla="*/ 464315 w 8732016"/>
              <a:gd name="connsiteY9" fmla="*/ 4436343 h 4436344"/>
              <a:gd name="connsiteX10" fmla="*/ 8732016 w 8732016"/>
              <a:gd name="connsiteY10" fmla="*/ 3979144 h 4436344"/>
              <a:gd name="connsiteX11" fmla="*/ 8732016 w 8732016"/>
              <a:gd name="connsiteY11" fmla="*/ 4436343 h 4436344"/>
              <a:gd name="connsiteX12" fmla="*/ 8274817 w 8732016"/>
              <a:gd name="connsiteY12" fmla="*/ 4436343 h 4436344"/>
              <a:gd name="connsiteX13" fmla="*/ 8732016 w 8732016"/>
              <a:gd name="connsiteY13" fmla="*/ 3979144 h 4436344"/>
              <a:gd name="connsiteX14" fmla="*/ 7116 w 8732016"/>
              <a:gd name="connsiteY14" fmla="*/ 3979144 h 4436344"/>
              <a:gd name="connsiteX15" fmla="*/ 464315 w 8732016"/>
              <a:gd name="connsiteY15" fmla="*/ 4436343 h 4436344"/>
              <a:gd name="connsiteX16" fmla="*/ 7116 w 8732016"/>
              <a:gd name="connsiteY16" fmla="*/ 4436343 h 4436344"/>
              <a:gd name="connsiteX17" fmla="*/ 7116 w 8732016"/>
              <a:gd name="connsiteY17" fmla="*/ 3979144 h 4436344"/>
              <a:gd name="connsiteX18" fmla="*/ 122509 w 8732016"/>
              <a:gd name="connsiteY18" fmla="*/ 346052 h 4436344"/>
              <a:gd name="connsiteX19" fmla="*/ 7116 w 8732016"/>
              <a:gd name="connsiteY19" fmla="*/ 739405 h 4436344"/>
              <a:gd name="connsiteX20" fmla="*/ 7116 w 8732016"/>
              <a:gd name="connsiteY20" fmla="*/ 918645 h 4436344"/>
              <a:gd name="connsiteX21" fmla="*/ 0 w 8732016"/>
              <a:gd name="connsiteY21" fmla="*/ 925761 h 4436344"/>
              <a:gd name="connsiteX22" fmla="*/ 0 w 8732016"/>
              <a:gd name="connsiteY22" fmla="*/ 468561 h 4436344"/>
              <a:gd name="connsiteX23" fmla="*/ 122509 w 8732016"/>
              <a:gd name="connsiteY23" fmla="*/ 346052 h 4436344"/>
              <a:gd name="connsiteX24" fmla="*/ 353168 w 8732016"/>
              <a:gd name="connsiteY24" fmla="*/ 115394 h 4436344"/>
              <a:gd name="connsiteX25" fmla="*/ 122509 w 8732016"/>
              <a:gd name="connsiteY25" fmla="*/ 346052 h 4436344"/>
              <a:gd name="connsiteX26" fmla="*/ 353168 w 8732016"/>
              <a:gd name="connsiteY26" fmla="*/ 115394 h 4436344"/>
              <a:gd name="connsiteX27" fmla="*/ 8014316 w 8732016"/>
              <a:gd name="connsiteY27" fmla="*/ 21705 h 4436344"/>
              <a:gd name="connsiteX28" fmla="*/ 8722685 w 8732016"/>
              <a:gd name="connsiteY28" fmla="*/ 12374 h 4436344"/>
              <a:gd name="connsiteX29" fmla="*/ 8732016 w 8732016"/>
              <a:gd name="connsiteY29" fmla="*/ 478905 h 4436344"/>
              <a:gd name="connsiteX30" fmla="*/ 8732016 w 8732016"/>
              <a:gd name="connsiteY30" fmla="*/ 739405 h 4436344"/>
              <a:gd name="connsiteX31" fmla="*/ 8014316 w 8732016"/>
              <a:gd name="connsiteY31" fmla="*/ 21705 h 4436344"/>
              <a:gd name="connsiteX32" fmla="*/ 457200 w 8732016"/>
              <a:gd name="connsiteY32" fmla="*/ 11361 h 4436344"/>
              <a:gd name="connsiteX33" fmla="*/ 621493 w 8732016"/>
              <a:gd name="connsiteY33" fmla="*/ 11361 h 4436344"/>
              <a:gd name="connsiteX34" fmla="*/ 353168 w 8732016"/>
              <a:gd name="connsiteY34" fmla="*/ 115394 h 4436344"/>
              <a:gd name="connsiteX35" fmla="*/ 457200 w 8732016"/>
              <a:gd name="connsiteY35" fmla="*/ 11361 h 4436344"/>
              <a:gd name="connsiteX36" fmla="*/ 746521 w 8732016"/>
              <a:gd name="connsiteY36" fmla="*/ 0 h 4436344"/>
              <a:gd name="connsiteX37" fmla="*/ 7992611 w 8732016"/>
              <a:gd name="connsiteY37" fmla="*/ 0 h 4436344"/>
              <a:gd name="connsiteX38" fmla="*/ 8014316 w 8732016"/>
              <a:gd name="connsiteY38" fmla="*/ 21705 h 4436344"/>
              <a:gd name="connsiteX39" fmla="*/ 8732016 w 8732016"/>
              <a:gd name="connsiteY39" fmla="*/ 936105 h 4436344"/>
              <a:gd name="connsiteX40" fmla="*/ 8732016 w 8732016"/>
              <a:gd name="connsiteY40" fmla="*/ 3521944 h 4436344"/>
              <a:gd name="connsiteX41" fmla="*/ 7817617 w 8732016"/>
              <a:gd name="connsiteY41" fmla="*/ 4436343 h 4436344"/>
              <a:gd name="connsiteX42" fmla="*/ 921515 w 8732016"/>
              <a:gd name="connsiteY42" fmla="*/ 4436343 h 4436344"/>
              <a:gd name="connsiteX43" fmla="*/ 7116 w 8732016"/>
              <a:gd name="connsiteY43" fmla="*/ 3521944 h 4436344"/>
              <a:gd name="connsiteX44" fmla="*/ 7116 w 8732016"/>
              <a:gd name="connsiteY44" fmla="*/ 918645 h 4436344"/>
              <a:gd name="connsiteX45" fmla="*/ 914400 w 8732016"/>
              <a:gd name="connsiteY45" fmla="*/ 11361 h 4436344"/>
              <a:gd name="connsiteX46" fmla="*/ 621493 w 8732016"/>
              <a:gd name="connsiteY46" fmla="*/ 11361 h 4436344"/>
              <a:gd name="connsiteX47" fmla="*/ 746521 w 8732016"/>
              <a:gd name="connsiteY47" fmla="*/ 0 h 4436344"/>
              <a:gd name="connsiteX0" fmla="*/ 7817617 w 8732016"/>
              <a:gd name="connsiteY0" fmla="*/ 4436343 h 4436344"/>
              <a:gd name="connsiteX1" fmla="*/ 8274817 w 8732016"/>
              <a:gd name="connsiteY1" fmla="*/ 4436343 h 4436344"/>
              <a:gd name="connsiteX2" fmla="*/ 8274816 w 8732016"/>
              <a:gd name="connsiteY2" fmla="*/ 4436344 h 4436344"/>
              <a:gd name="connsiteX3" fmla="*/ 7817616 w 8732016"/>
              <a:gd name="connsiteY3" fmla="*/ 4436344 h 4436344"/>
              <a:gd name="connsiteX4" fmla="*/ 7817617 w 8732016"/>
              <a:gd name="connsiteY4" fmla="*/ 4436343 h 4436344"/>
              <a:gd name="connsiteX5" fmla="*/ 464315 w 8732016"/>
              <a:gd name="connsiteY5" fmla="*/ 4436343 h 4436344"/>
              <a:gd name="connsiteX6" fmla="*/ 921515 w 8732016"/>
              <a:gd name="connsiteY6" fmla="*/ 4436343 h 4436344"/>
              <a:gd name="connsiteX7" fmla="*/ 921516 w 8732016"/>
              <a:gd name="connsiteY7" fmla="*/ 4436344 h 4436344"/>
              <a:gd name="connsiteX8" fmla="*/ 464316 w 8732016"/>
              <a:gd name="connsiteY8" fmla="*/ 4436344 h 4436344"/>
              <a:gd name="connsiteX9" fmla="*/ 464315 w 8732016"/>
              <a:gd name="connsiteY9" fmla="*/ 4436343 h 4436344"/>
              <a:gd name="connsiteX10" fmla="*/ 8732016 w 8732016"/>
              <a:gd name="connsiteY10" fmla="*/ 3979144 h 4436344"/>
              <a:gd name="connsiteX11" fmla="*/ 8732016 w 8732016"/>
              <a:gd name="connsiteY11" fmla="*/ 4436343 h 4436344"/>
              <a:gd name="connsiteX12" fmla="*/ 8274817 w 8732016"/>
              <a:gd name="connsiteY12" fmla="*/ 4436343 h 4436344"/>
              <a:gd name="connsiteX13" fmla="*/ 8732016 w 8732016"/>
              <a:gd name="connsiteY13" fmla="*/ 3979144 h 4436344"/>
              <a:gd name="connsiteX14" fmla="*/ 7116 w 8732016"/>
              <a:gd name="connsiteY14" fmla="*/ 3979144 h 4436344"/>
              <a:gd name="connsiteX15" fmla="*/ 464315 w 8732016"/>
              <a:gd name="connsiteY15" fmla="*/ 4436343 h 4436344"/>
              <a:gd name="connsiteX16" fmla="*/ 7116 w 8732016"/>
              <a:gd name="connsiteY16" fmla="*/ 4436343 h 4436344"/>
              <a:gd name="connsiteX17" fmla="*/ 7116 w 8732016"/>
              <a:gd name="connsiteY17" fmla="*/ 3979144 h 4436344"/>
              <a:gd name="connsiteX18" fmla="*/ 122509 w 8732016"/>
              <a:gd name="connsiteY18" fmla="*/ 346052 h 4436344"/>
              <a:gd name="connsiteX19" fmla="*/ 7116 w 8732016"/>
              <a:gd name="connsiteY19" fmla="*/ 739405 h 4436344"/>
              <a:gd name="connsiteX20" fmla="*/ 7116 w 8732016"/>
              <a:gd name="connsiteY20" fmla="*/ 918645 h 4436344"/>
              <a:gd name="connsiteX21" fmla="*/ 0 w 8732016"/>
              <a:gd name="connsiteY21" fmla="*/ 925761 h 4436344"/>
              <a:gd name="connsiteX22" fmla="*/ 0 w 8732016"/>
              <a:gd name="connsiteY22" fmla="*/ 468561 h 4436344"/>
              <a:gd name="connsiteX23" fmla="*/ 122509 w 8732016"/>
              <a:gd name="connsiteY23" fmla="*/ 346052 h 4436344"/>
              <a:gd name="connsiteX24" fmla="*/ 353168 w 8732016"/>
              <a:gd name="connsiteY24" fmla="*/ 115394 h 4436344"/>
              <a:gd name="connsiteX25" fmla="*/ 122509 w 8732016"/>
              <a:gd name="connsiteY25" fmla="*/ 346052 h 4436344"/>
              <a:gd name="connsiteX26" fmla="*/ 353168 w 8732016"/>
              <a:gd name="connsiteY26" fmla="*/ 115394 h 4436344"/>
              <a:gd name="connsiteX27" fmla="*/ 8014316 w 8732016"/>
              <a:gd name="connsiteY27" fmla="*/ 21705 h 4436344"/>
              <a:gd name="connsiteX28" fmla="*/ 8722685 w 8732016"/>
              <a:gd name="connsiteY28" fmla="*/ 12374 h 4436344"/>
              <a:gd name="connsiteX29" fmla="*/ 8732016 w 8732016"/>
              <a:gd name="connsiteY29" fmla="*/ 478905 h 4436344"/>
              <a:gd name="connsiteX30" fmla="*/ 8732016 w 8732016"/>
              <a:gd name="connsiteY30" fmla="*/ 739405 h 4436344"/>
              <a:gd name="connsiteX31" fmla="*/ 8014316 w 8732016"/>
              <a:gd name="connsiteY31" fmla="*/ 21705 h 4436344"/>
              <a:gd name="connsiteX32" fmla="*/ 457200 w 8732016"/>
              <a:gd name="connsiteY32" fmla="*/ 11361 h 4436344"/>
              <a:gd name="connsiteX33" fmla="*/ 621493 w 8732016"/>
              <a:gd name="connsiteY33" fmla="*/ 11361 h 4436344"/>
              <a:gd name="connsiteX34" fmla="*/ 353168 w 8732016"/>
              <a:gd name="connsiteY34" fmla="*/ 115394 h 4436344"/>
              <a:gd name="connsiteX35" fmla="*/ 457200 w 8732016"/>
              <a:gd name="connsiteY35" fmla="*/ 11361 h 4436344"/>
              <a:gd name="connsiteX36" fmla="*/ 746521 w 8732016"/>
              <a:gd name="connsiteY36" fmla="*/ 0 h 4436344"/>
              <a:gd name="connsiteX37" fmla="*/ 7992611 w 8732016"/>
              <a:gd name="connsiteY37" fmla="*/ 0 h 4436344"/>
              <a:gd name="connsiteX38" fmla="*/ 8732016 w 8732016"/>
              <a:gd name="connsiteY38" fmla="*/ 936105 h 4436344"/>
              <a:gd name="connsiteX39" fmla="*/ 8732016 w 8732016"/>
              <a:gd name="connsiteY39" fmla="*/ 3521944 h 4436344"/>
              <a:gd name="connsiteX40" fmla="*/ 7817617 w 8732016"/>
              <a:gd name="connsiteY40" fmla="*/ 4436343 h 4436344"/>
              <a:gd name="connsiteX41" fmla="*/ 921515 w 8732016"/>
              <a:gd name="connsiteY41" fmla="*/ 4436343 h 4436344"/>
              <a:gd name="connsiteX42" fmla="*/ 7116 w 8732016"/>
              <a:gd name="connsiteY42" fmla="*/ 3521944 h 4436344"/>
              <a:gd name="connsiteX43" fmla="*/ 7116 w 8732016"/>
              <a:gd name="connsiteY43" fmla="*/ 918645 h 4436344"/>
              <a:gd name="connsiteX44" fmla="*/ 914400 w 8732016"/>
              <a:gd name="connsiteY44" fmla="*/ 11361 h 4436344"/>
              <a:gd name="connsiteX45" fmla="*/ 621493 w 8732016"/>
              <a:gd name="connsiteY45" fmla="*/ 11361 h 4436344"/>
              <a:gd name="connsiteX46" fmla="*/ 746521 w 8732016"/>
              <a:gd name="connsiteY46" fmla="*/ 0 h 4436344"/>
              <a:gd name="connsiteX0" fmla="*/ 7817617 w 8732016"/>
              <a:gd name="connsiteY0" fmla="*/ 4436343 h 4436344"/>
              <a:gd name="connsiteX1" fmla="*/ 8274817 w 8732016"/>
              <a:gd name="connsiteY1" fmla="*/ 4436343 h 4436344"/>
              <a:gd name="connsiteX2" fmla="*/ 8274816 w 8732016"/>
              <a:gd name="connsiteY2" fmla="*/ 4436344 h 4436344"/>
              <a:gd name="connsiteX3" fmla="*/ 7817616 w 8732016"/>
              <a:gd name="connsiteY3" fmla="*/ 4436344 h 4436344"/>
              <a:gd name="connsiteX4" fmla="*/ 7817617 w 8732016"/>
              <a:gd name="connsiteY4" fmla="*/ 4436343 h 4436344"/>
              <a:gd name="connsiteX5" fmla="*/ 464315 w 8732016"/>
              <a:gd name="connsiteY5" fmla="*/ 4436343 h 4436344"/>
              <a:gd name="connsiteX6" fmla="*/ 921515 w 8732016"/>
              <a:gd name="connsiteY6" fmla="*/ 4436343 h 4436344"/>
              <a:gd name="connsiteX7" fmla="*/ 921516 w 8732016"/>
              <a:gd name="connsiteY7" fmla="*/ 4436344 h 4436344"/>
              <a:gd name="connsiteX8" fmla="*/ 464316 w 8732016"/>
              <a:gd name="connsiteY8" fmla="*/ 4436344 h 4436344"/>
              <a:gd name="connsiteX9" fmla="*/ 464315 w 8732016"/>
              <a:gd name="connsiteY9" fmla="*/ 4436343 h 4436344"/>
              <a:gd name="connsiteX10" fmla="*/ 8732016 w 8732016"/>
              <a:gd name="connsiteY10" fmla="*/ 3979144 h 4436344"/>
              <a:gd name="connsiteX11" fmla="*/ 8732016 w 8732016"/>
              <a:gd name="connsiteY11" fmla="*/ 4436343 h 4436344"/>
              <a:gd name="connsiteX12" fmla="*/ 8274817 w 8732016"/>
              <a:gd name="connsiteY12" fmla="*/ 4436343 h 4436344"/>
              <a:gd name="connsiteX13" fmla="*/ 8732016 w 8732016"/>
              <a:gd name="connsiteY13" fmla="*/ 3979144 h 4436344"/>
              <a:gd name="connsiteX14" fmla="*/ 7116 w 8732016"/>
              <a:gd name="connsiteY14" fmla="*/ 3979144 h 4436344"/>
              <a:gd name="connsiteX15" fmla="*/ 464315 w 8732016"/>
              <a:gd name="connsiteY15" fmla="*/ 4436343 h 4436344"/>
              <a:gd name="connsiteX16" fmla="*/ 7116 w 8732016"/>
              <a:gd name="connsiteY16" fmla="*/ 4436343 h 4436344"/>
              <a:gd name="connsiteX17" fmla="*/ 7116 w 8732016"/>
              <a:gd name="connsiteY17" fmla="*/ 3979144 h 4436344"/>
              <a:gd name="connsiteX18" fmla="*/ 122509 w 8732016"/>
              <a:gd name="connsiteY18" fmla="*/ 346052 h 4436344"/>
              <a:gd name="connsiteX19" fmla="*/ 7116 w 8732016"/>
              <a:gd name="connsiteY19" fmla="*/ 739405 h 4436344"/>
              <a:gd name="connsiteX20" fmla="*/ 7116 w 8732016"/>
              <a:gd name="connsiteY20" fmla="*/ 918645 h 4436344"/>
              <a:gd name="connsiteX21" fmla="*/ 0 w 8732016"/>
              <a:gd name="connsiteY21" fmla="*/ 925761 h 4436344"/>
              <a:gd name="connsiteX22" fmla="*/ 0 w 8732016"/>
              <a:gd name="connsiteY22" fmla="*/ 468561 h 4436344"/>
              <a:gd name="connsiteX23" fmla="*/ 122509 w 8732016"/>
              <a:gd name="connsiteY23" fmla="*/ 346052 h 4436344"/>
              <a:gd name="connsiteX24" fmla="*/ 353168 w 8732016"/>
              <a:gd name="connsiteY24" fmla="*/ 115394 h 4436344"/>
              <a:gd name="connsiteX25" fmla="*/ 122509 w 8732016"/>
              <a:gd name="connsiteY25" fmla="*/ 346052 h 4436344"/>
              <a:gd name="connsiteX26" fmla="*/ 353168 w 8732016"/>
              <a:gd name="connsiteY26" fmla="*/ 115394 h 4436344"/>
              <a:gd name="connsiteX27" fmla="*/ 8014316 w 8732016"/>
              <a:gd name="connsiteY27" fmla="*/ 21705 h 4436344"/>
              <a:gd name="connsiteX28" fmla="*/ 8722685 w 8732016"/>
              <a:gd name="connsiteY28" fmla="*/ 12374 h 4436344"/>
              <a:gd name="connsiteX29" fmla="*/ 8732016 w 8732016"/>
              <a:gd name="connsiteY29" fmla="*/ 478905 h 4436344"/>
              <a:gd name="connsiteX30" fmla="*/ 8732016 w 8732016"/>
              <a:gd name="connsiteY30" fmla="*/ 739405 h 4436344"/>
              <a:gd name="connsiteX31" fmla="*/ 8014316 w 8732016"/>
              <a:gd name="connsiteY31" fmla="*/ 21705 h 4436344"/>
              <a:gd name="connsiteX32" fmla="*/ 457200 w 8732016"/>
              <a:gd name="connsiteY32" fmla="*/ 11361 h 4436344"/>
              <a:gd name="connsiteX33" fmla="*/ 621493 w 8732016"/>
              <a:gd name="connsiteY33" fmla="*/ 11361 h 4436344"/>
              <a:gd name="connsiteX34" fmla="*/ 353168 w 8732016"/>
              <a:gd name="connsiteY34" fmla="*/ 115394 h 4436344"/>
              <a:gd name="connsiteX35" fmla="*/ 457200 w 8732016"/>
              <a:gd name="connsiteY35" fmla="*/ 11361 h 4436344"/>
              <a:gd name="connsiteX36" fmla="*/ 746521 w 8732016"/>
              <a:gd name="connsiteY36" fmla="*/ 0 h 4436344"/>
              <a:gd name="connsiteX37" fmla="*/ 7619386 w 8732016"/>
              <a:gd name="connsiteY37" fmla="*/ 27991 h 4436344"/>
              <a:gd name="connsiteX38" fmla="*/ 8732016 w 8732016"/>
              <a:gd name="connsiteY38" fmla="*/ 936105 h 4436344"/>
              <a:gd name="connsiteX39" fmla="*/ 8732016 w 8732016"/>
              <a:gd name="connsiteY39" fmla="*/ 3521944 h 4436344"/>
              <a:gd name="connsiteX40" fmla="*/ 7817617 w 8732016"/>
              <a:gd name="connsiteY40" fmla="*/ 4436343 h 4436344"/>
              <a:gd name="connsiteX41" fmla="*/ 921515 w 8732016"/>
              <a:gd name="connsiteY41" fmla="*/ 4436343 h 4436344"/>
              <a:gd name="connsiteX42" fmla="*/ 7116 w 8732016"/>
              <a:gd name="connsiteY42" fmla="*/ 3521944 h 4436344"/>
              <a:gd name="connsiteX43" fmla="*/ 7116 w 8732016"/>
              <a:gd name="connsiteY43" fmla="*/ 918645 h 4436344"/>
              <a:gd name="connsiteX44" fmla="*/ 914400 w 8732016"/>
              <a:gd name="connsiteY44" fmla="*/ 11361 h 4436344"/>
              <a:gd name="connsiteX45" fmla="*/ 621493 w 8732016"/>
              <a:gd name="connsiteY45" fmla="*/ 11361 h 4436344"/>
              <a:gd name="connsiteX46" fmla="*/ 746521 w 8732016"/>
              <a:gd name="connsiteY46" fmla="*/ 0 h 4436344"/>
              <a:gd name="connsiteX0" fmla="*/ 7817617 w 8732016"/>
              <a:gd name="connsiteY0" fmla="*/ 4436343 h 4436344"/>
              <a:gd name="connsiteX1" fmla="*/ 8274817 w 8732016"/>
              <a:gd name="connsiteY1" fmla="*/ 4436343 h 4436344"/>
              <a:gd name="connsiteX2" fmla="*/ 8274816 w 8732016"/>
              <a:gd name="connsiteY2" fmla="*/ 4436344 h 4436344"/>
              <a:gd name="connsiteX3" fmla="*/ 7817616 w 8732016"/>
              <a:gd name="connsiteY3" fmla="*/ 4436344 h 4436344"/>
              <a:gd name="connsiteX4" fmla="*/ 7817617 w 8732016"/>
              <a:gd name="connsiteY4" fmla="*/ 4436343 h 4436344"/>
              <a:gd name="connsiteX5" fmla="*/ 464315 w 8732016"/>
              <a:gd name="connsiteY5" fmla="*/ 4436343 h 4436344"/>
              <a:gd name="connsiteX6" fmla="*/ 921515 w 8732016"/>
              <a:gd name="connsiteY6" fmla="*/ 4436343 h 4436344"/>
              <a:gd name="connsiteX7" fmla="*/ 921516 w 8732016"/>
              <a:gd name="connsiteY7" fmla="*/ 4436344 h 4436344"/>
              <a:gd name="connsiteX8" fmla="*/ 464316 w 8732016"/>
              <a:gd name="connsiteY8" fmla="*/ 4436344 h 4436344"/>
              <a:gd name="connsiteX9" fmla="*/ 464315 w 8732016"/>
              <a:gd name="connsiteY9" fmla="*/ 4436343 h 4436344"/>
              <a:gd name="connsiteX10" fmla="*/ 8732016 w 8732016"/>
              <a:gd name="connsiteY10" fmla="*/ 3979144 h 4436344"/>
              <a:gd name="connsiteX11" fmla="*/ 8732016 w 8732016"/>
              <a:gd name="connsiteY11" fmla="*/ 4436343 h 4436344"/>
              <a:gd name="connsiteX12" fmla="*/ 8274817 w 8732016"/>
              <a:gd name="connsiteY12" fmla="*/ 4436343 h 4436344"/>
              <a:gd name="connsiteX13" fmla="*/ 8732016 w 8732016"/>
              <a:gd name="connsiteY13" fmla="*/ 3979144 h 4436344"/>
              <a:gd name="connsiteX14" fmla="*/ 7116 w 8732016"/>
              <a:gd name="connsiteY14" fmla="*/ 3979144 h 4436344"/>
              <a:gd name="connsiteX15" fmla="*/ 464315 w 8732016"/>
              <a:gd name="connsiteY15" fmla="*/ 4436343 h 4436344"/>
              <a:gd name="connsiteX16" fmla="*/ 7116 w 8732016"/>
              <a:gd name="connsiteY16" fmla="*/ 4436343 h 4436344"/>
              <a:gd name="connsiteX17" fmla="*/ 7116 w 8732016"/>
              <a:gd name="connsiteY17" fmla="*/ 3979144 h 4436344"/>
              <a:gd name="connsiteX18" fmla="*/ 122509 w 8732016"/>
              <a:gd name="connsiteY18" fmla="*/ 346052 h 4436344"/>
              <a:gd name="connsiteX19" fmla="*/ 7116 w 8732016"/>
              <a:gd name="connsiteY19" fmla="*/ 739405 h 4436344"/>
              <a:gd name="connsiteX20" fmla="*/ 7116 w 8732016"/>
              <a:gd name="connsiteY20" fmla="*/ 918645 h 4436344"/>
              <a:gd name="connsiteX21" fmla="*/ 0 w 8732016"/>
              <a:gd name="connsiteY21" fmla="*/ 925761 h 4436344"/>
              <a:gd name="connsiteX22" fmla="*/ 0 w 8732016"/>
              <a:gd name="connsiteY22" fmla="*/ 468561 h 4436344"/>
              <a:gd name="connsiteX23" fmla="*/ 122509 w 8732016"/>
              <a:gd name="connsiteY23" fmla="*/ 346052 h 4436344"/>
              <a:gd name="connsiteX24" fmla="*/ 353168 w 8732016"/>
              <a:gd name="connsiteY24" fmla="*/ 115394 h 4436344"/>
              <a:gd name="connsiteX25" fmla="*/ 122509 w 8732016"/>
              <a:gd name="connsiteY25" fmla="*/ 346052 h 4436344"/>
              <a:gd name="connsiteX26" fmla="*/ 353168 w 8732016"/>
              <a:gd name="connsiteY26" fmla="*/ 115394 h 4436344"/>
              <a:gd name="connsiteX27" fmla="*/ 8732016 w 8732016"/>
              <a:gd name="connsiteY27" fmla="*/ 739405 h 4436344"/>
              <a:gd name="connsiteX28" fmla="*/ 8722685 w 8732016"/>
              <a:gd name="connsiteY28" fmla="*/ 12374 h 4436344"/>
              <a:gd name="connsiteX29" fmla="*/ 8732016 w 8732016"/>
              <a:gd name="connsiteY29" fmla="*/ 478905 h 4436344"/>
              <a:gd name="connsiteX30" fmla="*/ 8732016 w 8732016"/>
              <a:gd name="connsiteY30" fmla="*/ 739405 h 4436344"/>
              <a:gd name="connsiteX31" fmla="*/ 457200 w 8732016"/>
              <a:gd name="connsiteY31" fmla="*/ 11361 h 4436344"/>
              <a:gd name="connsiteX32" fmla="*/ 621493 w 8732016"/>
              <a:gd name="connsiteY32" fmla="*/ 11361 h 4436344"/>
              <a:gd name="connsiteX33" fmla="*/ 353168 w 8732016"/>
              <a:gd name="connsiteY33" fmla="*/ 115394 h 4436344"/>
              <a:gd name="connsiteX34" fmla="*/ 457200 w 8732016"/>
              <a:gd name="connsiteY34" fmla="*/ 11361 h 4436344"/>
              <a:gd name="connsiteX35" fmla="*/ 746521 w 8732016"/>
              <a:gd name="connsiteY35" fmla="*/ 0 h 4436344"/>
              <a:gd name="connsiteX36" fmla="*/ 7619386 w 8732016"/>
              <a:gd name="connsiteY36" fmla="*/ 27991 h 4436344"/>
              <a:gd name="connsiteX37" fmla="*/ 8732016 w 8732016"/>
              <a:gd name="connsiteY37" fmla="*/ 936105 h 4436344"/>
              <a:gd name="connsiteX38" fmla="*/ 8732016 w 8732016"/>
              <a:gd name="connsiteY38" fmla="*/ 3521944 h 4436344"/>
              <a:gd name="connsiteX39" fmla="*/ 7817617 w 8732016"/>
              <a:gd name="connsiteY39" fmla="*/ 4436343 h 4436344"/>
              <a:gd name="connsiteX40" fmla="*/ 921515 w 8732016"/>
              <a:gd name="connsiteY40" fmla="*/ 4436343 h 4436344"/>
              <a:gd name="connsiteX41" fmla="*/ 7116 w 8732016"/>
              <a:gd name="connsiteY41" fmla="*/ 3521944 h 4436344"/>
              <a:gd name="connsiteX42" fmla="*/ 7116 w 8732016"/>
              <a:gd name="connsiteY42" fmla="*/ 918645 h 4436344"/>
              <a:gd name="connsiteX43" fmla="*/ 914400 w 8732016"/>
              <a:gd name="connsiteY43" fmla="*/ 11361 h 4436344"/>
              <a:gd name="connsiteX44" fmla="*/ 621493 w 8732016"/>
              <a:gd name="connsiteY44" fmla="*/ 11361 h 4436344"/>
              <a:gd name="connsiteX45" fmla="*/ 746521 w 8732016"/>
              <a:gd name="connsiteY45" fmla="*/ 0 h 4436344"/>
              <a:gd name="connsiteX0" fmla="*/ 7817617 w 8732016"/>
              <a:gd name="connsiteY0" fmla="*/ 4436343 h 4436344"/>
              <a:gd name="connsiteX1" fmla="*/ 8274817 w 8732016"/>
              <a:gd name="connsiteY1" fmla="*/ 4436343 h 4436344"/>
              <a:gd name="connsiteX2" fmla="*/ 8274816 w 8732016"/>
              <a:gd name="connsiteY2" fmla="*/ 4436344 h 4436344"/>
              <a:gd name="connsiteX3" fmla="*/ 7817616 w 8732016"/>
              <a:gd name="connsiteY3" fmla="*/ 4436344 h 4436344"/>
              <a:gd name="connsiteX4" fmla="*/ 7817617 w 8732016"/>
              <a:gd name="connsiteY4" fmla="*/ 4436343 h 4436344"/>
              <a:gd name="connsiteX5" fmla="*/ 464315 w 8732016"/>
              <a:gd name="connsiteY5" fmla="*/ 4436343 h 4436344"/>
              <a:gd name="connsiteX6" fmla="*/ 921515 w 8732016"/>
              <a:gd name="connsiteY6" fmla="*/ 4436343 h 4436344"/>
              <a:gd name="connsiteX7" fmla="*/ 921516 w 8732016"/>
              <a:gd name="connsiteY7" fmla="*/ 4436344 h 4436344"/>
              <a:gd name="connsiteX8" fmla="*/ 464316 w 8732016"/>
              <a:gd name="connsiteY8" fmla="*/ 4436344 h 4436344"/>
              <a:gd name="connsiteX9" fmla="*/ 464315 w 8732016"/>
              <a:gd name="connsiteY9" fmla="*/ 4436343 h 4436344"/>
              <a:gd name="connsiteX10" fmla="*/ 8732016 w 8732016"/>
              <a:gd name="connsiteY10" fmla="*/ 3979144 h 4436344"/>
              <a:gd name="connsiteX11" fmla="*/ 8732016 w 8732016"/>
              <a:gd name="connsiteY11" fmla="*/ 4436343 h 4436344"/>
              <a:gd name="connsiteX12" fmla="*/ 8274817 w 8732016"/>
              <a:gd name="connsiteY12" fmla="*/ 4436343 h 4436344"/>
              <a:gd name="connsiteX13" fmla="*/ 8732016 w 8732016"/>
              <a:gd name="connsiteY13" fmla="*/ 3979144 h 4436344"/>
              <a:gd name="connsiteX14" fmla="*/ 7116 w 8732016"/>
              <a:gd name="connsiteY14" fmla="*/ 3979144 h 4436344"/>
              <a:gd name="connsiteX15" fmla="*/ 464315 w 8732016"/>
              <a:gd name="connsiteY15" fmla="*/ 4436343 h 4436344"/>
              <a:gd name="connsiteX16" fmla="*/ 7116 w 8732016"/>
              <a:gd name="connsiteY16" fmla="*/ 4436343 h 4436344"/>
              <a:gd name="connsiteX17" fmla="*/ 7116 w 8732016"/>
              <a:gd name="connsiteY17" fmla="*/ 3979144 h 4436344"/>
              <a:gd name="connsiteX18" fmla="*/ 122509 w 8732016"/>
              <a:gd name="connsiteY18" fmla="*/ 346052 h 4436344"/>
              <a:gd name="connsiteX19" fmla="*/ 7116 w 8732016"/>
              <a:gd name="connsiteY19" fmla="*/ 739405 h 4436344"/>
              <a:gd name="connsiteX20" fmla="*/ 7116 w 8732016"/>
              <a:gd name="connsiteY20" fmla="*/ 918645 h 4436344"/>
              <a:gd name="connsiteX21" fmla="*/ 0 w 8732016"/>
              <a:gd name="connsiteY21" fmla="*/ 925761 h 4436344"/>
              <a:gd name="connsiteX22" fmla="*/ 0 w 8732016"/>
              <a:gd name="connsiteY22" fmla="*/ 468561 h 4436344"/>
              <a:gd name="connsiteX23" fmla="*/ 122509 w 8732016"/>
              <a:gd name="connsiteY23" fmla="*/ 346052 h 4436344"/>
              <a:gd name="connsiteX24" fmla="*/ 353168 w 8732016"/>
              <a:gd name="connsiteY24" fmla="*/ 115394 h 4436344"/>
              <a:gd name="connsiteX25" fmla="*/ 122509 w 8732016"/>
              <a:gd name="connsiteY25" fmla="*/ 346052 h 4436344"/>
              <a:gd name="connsiteX26" fmla="*/ 353168 w 8732016"/>
              <a:gd name="connsiteY26" fmla="*/ 115394 h 4436344"/>
              <a:gd name="connsiteX27" fmla="*/ 8732016 w 8732016"/>
              <a:gd name="connsiteY27" fmla="*/ 739405 h 4436344"/>
              <a:gd name="connsiteX28" fmla="*/ 8732016 w 8732016"/>
              <a:gd name="connsiteY28" fmla="*/ 478905 h 4436344"/>
              <a:gd name="connsiteX29" fmla="*/ 8732016 w 8732016"/>
              <a:gd name="connsiteY29" fmla="*/ 739405 h 4436344"/>
              <a:gd name="connsiteX30" fmla="*/ 457200 w 8732016"/>
              <a:gd name="connsiteY30" fmla="*/ 11361 h 4436344"/>
              <a:gd name="connsiteX31" fmla="*/ 621493 w 8732016"/>
              <a:gd name="connsiteY31" fmla="*/ 11361 h 4436344"/>
              <a:gd name="connsiteX32" fmla="*/ 353168 w 8732016"/>
              <a:gd name="connsiteY32" fmla="*/ 115394 h 4436344"/>
              <a:gd name="connsiteX33" fmla="*/ 457200 w 8732016"/>
              <a:gd name="connsiteY33" fmla="*/ 11361 h 4436344"/>
              <a:gd name="connsiteX34" fmla="*/ 746521 w 8732016"/>
              <a:gd name="connsiteY34" fmla="*/ 0 h 4436344"/>
              <a:gd name="connsiteX35" fmla="*/ 7619386 w 8732016"/>
              <a:gd name="connsiteY35" fmla="*/ 27991 h 4436344"/>
              <a:gd name="connsiteX36" fmla="*/ 8732016 w 8732016"/>
              <a:gd name="connsiteY36" fmla="*/ 936105 h 4436344"/>
              <a:gd name="connsiteX37" fmla="*/ 8732016 w 8732016"/>
              <a:gd name="connsiteY37" fmla="*/ 3521944 h 4436344"/>
              <a:gd name="connsiteX38" fmla="*/ 7817617 w 8732016"/>
              <a:gd name="connsiteY38" fmla="*/ 4436343 h 4436344"/>
              <a:gd name="connsiteX39" fmla="*/ 921515 w 8732016"/>
              <a:gd name="connsiteY39" fmla="*/ 4436343 h 4436344"/>
              <a:gd name="connsiteX40" fmla="*/ 7116 w 8732016"/>
              <a:gd name="connsiteY40" fmla="*/ 3521944 h 4436344"/>
              <a:gd name="connsiteX41" fmla="*/ 7116 w 8732016"/>
              <a:gd name="connsiteY41" fmla="*/ 918645 h 4436344"/>
              <a:gd name="connsiteX42" fmla="*/ 914400 w 8732016"/>
              <a:gd name="connsiteY42" fmla="*/ 11361 h 4436344"/>
              <a:gd name="connsiteX43" fmla="*/ 621493 w 8732016"/>
              <a:gd name="connsiteY43" fmla="*/ 11361 h 4436344"/>
              <a:gd name="connsiteX44" fmla="*/ 746521 w 8732016"/>
              <a:gd name="connsiteY44" fmla="*/ 0 h 4436344"/>
              <a:gd name="connsiteX0" fmla="*/ 7817617 w 8732016"/>
              <a:gd name="connsiteY0" fmla="*/ 4436343 h 4436344"/>
              <a:gd name="connsiteX1" fmla="*/ 8274817 w 8732016"/>
              <a:gd name="connsiteY1" fmla="*/ 4436343 h 4436344"/>
              <a:gd name="connsiteX2" fmla="*/ 8274816 w 8732016"/>
              <a:gd name="connsiteY2" fmla="*/ 4436344 h 4436344"/>
              <a:gd name="connsiteX3" fmla="*/ 7817616 w 8732016"/>
              <a:gd name="connsiteY3" fmla="*/ 4436344 h 4436344"/>
              <a:gd name="connsiteX4" fmla="*/ 7817617 w 8732016"/>
              <a:gd name="connsiteY4" fmla="*/ 4436343 h 4436344"/>
              <a:gd name="connsiteX5" fmla="*/ 464315 w 8732016"/>
              <a:gd name="connsiteY5" fmla="*/ 4436343 h 4436344"/>
              <a:gd name="connsiteX6" fmla="*/ 921515 w 8732016"/>
              <a:gd name="connsiteY6" fmla="*/ 4436343 h 4436344"/>
              <a:gd name="connsiteX7" fmla="*/ 921516 w 8732016"/>
              <a:gd name="connsiteY7" fmla="*/ 4436344 h 4436344"/>
              <a:gd name="connsiteX8" fmla="*/ 464316 w 8732016"/>
              <a:gd name="connsiteY8" fmla="*/ 4436344 h 4436344"/>
              <a:gd name="connsiteX9" fmla="*/ 464315 w 8732016"/>
              <a:gd name="connsiteY9" fmla="*/ 4436343 h 4436344"/>
              <a:gd name="connsiteX10" fmla="*/ 8732016 w 8732016"/>
              <a:gd name="connsiteY10" fmla="*/ 3979144 h 4436344"/>
              <a:gd name="connsiteX11" fmla="*/ 8732016 w 8732016"/>
              <a:gd name="connsiteY11" fmla="*/ 4436343 h 4436344"/>
              <a:gd name="connsiteX12" fmla="*/ 8274817 w 8732016"/>
              <a:gd name="connsiteY12" fmla="*/ 4436343 h 4436344"/>
              <a:gd name="connsiteX13" fmla="*/ 8732016 w 8732016"/>
              <a:gd name="connsiteY13" fmla="*/ 3979144 h 4436344"/>
              <a:gd name="connsiteX14" fmla="*/ 7116 w 8732016"/>
              <a:gd name="connsiteY14" fmla="*/ 3979144 h 4436344"/>
              <a:gd name="connsiteX15" fmla="*/ 464315 w 8732016"/>
              <a:gd name="connsiteY15" fmla="*/ 4436343 h 4436344"/>
              <a:gd name="connsiteX16" fmla="*/ 7116 w 8732016"/>
              <a:gd name="connsiteY16" fmla="*/ 4436343 h 4436344"/>
              <a:gd name="connsiteX17" fmla="*/ 7116 w 8732016"/>
              <a:gd name="connsiteY17" fmla="*/ 3979144 h 4436344"/>
              <a:gd name="connsiteX18" fmla="*/ 122509 w 8732016"/>
              <a:gd name="connsiteY18" fmla="*/ 346052 h 4436344"/>
              <a:gd name="connsiteX19" fmla="*/ 7116 w 8732016"/>
              <a:gd name="connsiteY19" fmla="*/ 739405 h 4436344"/>
              <a:gd name="connsiteX20" fmla="*/ 7116 w 8732016"/>
              <a:gd name="connsiteY20" fmla="*/ 918645 h 4436344"/>
              <a:gd name="connsiteX21" fmla="*/ 0 w 8732016"/>
              <a:gd name="connsiteY21" fmla="*/ 925761 h 4436344"/>
              <a:gd name="connsiteX22" fmla="*/ 0 w 8732016"/>
              <a:gd name="connsiteY22" fmla="*/ 468561 h 4436344"/>
              <a:gd name="connsiteX23" fmla="*/ 122509 w 8732016"/>
              <a:gd name="connsiteY23" fmla="*/ 346052 h 4436344"/>
              <a:gd name="connsiteX24" fmla="*/ 353168 w 8732016"/>
              <a:gd name="connsiteY24" fmla="*/ 115394 h 4436344"/>
              <a:gd name="connsiteX25" fmla="*/ 122509 w 8732016"/>
              <a:gd name="connsiteY25" fmla="*/ 346052 h 4436344"/>
              <a:gd name="connsiteX26" fmla="*/ 353168 w 8732016"/>
              <a:gd name="connsiteY26" fmla="*/ 115394 h 4436344"/>
              <a:gd name="connsiteX27" fmla="*/ 457200 w 8732016"/>
              <a:gd name="connsiteY27" fmla="*/ 11361 h 4436344"/>
              <a:gd name="connsiteX28" fmla="*/ 621493 w 8732016"/>
              <a:gd name="connsiteY28" fmla="*/ 11361 h 4436344"/>
              <a:gd name="connsiteX29" fmla="*/ 353168 w 8732016"/>
              <a:gd name="connsiteY29" fmla="*/ 115394 h 4436344"/>
              <a:gd name="connsiteX30" fmla="*/ 457200 w 8732016"/>
              <a:gd name="connsiteY30" fmla="*/ 11361 h 4436344"/>
              <a:gd name="connsiteX31" fmla="*/ 746521 w 8732016"/>
              <a:gd name="connsiteY31" fmla="*/ 0 h 4436344"/>
              <a:gd name="connsiteX32" fmla="*/ 7619386 w 8732016"/>
              <a:gd name="connsiteY32" fmla="*/ 27991 h 4436344"/>
              <a:gd name="connsiteX33" fmla="*/ 8732016 w 8732016"/>
              <a:gd name="connsiteY33" fmla="*/ 936105 h 4436344"/>
              <a:gd name="connsiteX34" fmla="*/ 8732016 w 8732016"/>
              <a:gd name="connsiteY34" fmla="*/ 3521944 h 4436344"/>
              <a:gd name="connsiteX35" fmla="*/ 7817617 w 8732016"/>
              <a:gd name="connsiteY35" fmla="*/ 4436343 h 4436344"/>
              <a:gd name="connsiteX36" fmla="*/ 921515 w 8732016"/>
              <a:gd name="connsiteY36" fmla="*/ 4436343 h 4436344"/>
              <a:gd name="connsiteX37" fmla="*/ 7116 w 8732016"/>
              <a:gd name="connsiteY37" fmla="*/ 3521944 h 4436344"/>
              <a:gd name="connsiteX38" fmla="*/ 7116 w 8732016"/>
              <a:gd name="connsiteY38" fmla="*/ 918645 h 4436344"/>
              <a:gd name="connsiteX39" fmla="*/ 914400 w 8732016"/>
              <a:gd name="connsiteY39" fmla="*/ 11361 h 4436344"/>
              <a:gd name="connsiteX40" fmla="*/ 621493 w 8732016"/>
              <a:gd name="connsiteY40" fmla="*/ 11361 h 4436344"/>
              <a:gd name="connsiteX41" fmla="*/ 746521 w 8732016"/>
              <a:gd name="connsiteY41" fmla="*/ 0 h 4436344"/>
              <a:gd name="connsiteX0" fmla="*/ 7817617 w 8732016"/>
              <a:gd name="connsiteY0" fmla="*/ 4436343 h 4436344"/>
              <a:gd name="connsiteX1" fmla="*/ 8274817 w 8732016"/>
              <a:gd name="connsiteY1" fmla="*/ 4436343 h 4436344"/>
              <a:gd name="connsiteX2" fmla="*/ 8274816 w 8732016"/>
              <a:gd name="connsiteY2" fmla="*/ 4436344 h 4436344"/>
              <a:gd name="connsiteX3" fmla="*/ 7817616 w 8732016"/>
              <a:gd name="connsiteY3" fmla="*/ 4436344 h 4436344"/>
              <a:gd name="connsiteX4" fmla="*/ 7817617 w 8732016"/>
              <a:gd name="connsiteY4" fmla="*/ 4436343 h 4436344"/>
              <a:gd name="connsiteX5" fmla="*/ 464315 w 8732016"/>
              <a:gd name="connsiteY5" fmla="*/ 4436343 h 4436344"/>
              <a:gd name="connsiteX6" fmla="*/ 921515 w 8732016"/>
              <a:gd name="connsiteY6" fmla="*/ 4436343 h 4436344"/>
              <a:gd name="connsiteX7" fmla="*/ 921516 w 8732016"/>
              <a:gd name="connsiteY7" fmla="*/ 4436344 h 4436344"/>
              <a:gd name="connsiteX8" fmla="*/ 464316 w 8732016"/>
              <a:gd name="connsiteY8" fmla="*/ 4436344 h 4436344"/>
              <a:gd name="connsiteX9" fmla="*/ 464315 w 8732016"/>
              <a:gd name="connsiteY9" fmla="*/ 4436343 h 4436344"/>
              <a:gd name="connsiteX10" fmla="*/ 8732016 w 8732016"/>
              <a:gd name="connsiteY10" fmla="*/ 3979144 h 4436344"/>
              <a:gd name="connsiteX11" fmla="*/ 8732016 w 8732016"/>
              <a:gd name="connsiteY11" fmla="*/ 4436343 h 4436344"/>
              <a:gd name="connsiteX12" fmla="*/ 8274817 w 8732016"/>
              <a:gd name="connsiteY12" fmla="*/ 4436343 h 4436344"/>
              <a:gd name="connsiteX13" fmla="*/ 8732016 w 8732016"/>
              <a:gd name="connsiteY13" fmla="*/ 3979144 h 4436344"/>
              <a:gd name="connsiteX14" fmla="*/ 7116 w 8732016"/>
              <a:gd name="connsiteY14" fmla="*/ 3979144 h 4436344"/>
              <a:gd name="connsiteX15" fmla="*/ 464315 w 8732016"/>
              <a:gd name="connsiteY15" fmla="*/ 4436343 h 4436344"/>
              <a:gd name="connsiteX16" fmla="*/ 7116 w 8732016"/>
              <a:gd name="connsiteY16" fmla="*/ 4436343 h 4436344"/>
              <a:gd name="connsiteX17" fmla="*/ 7116 w 8732016"/>
              <a:gd name="connsiteY17" fmla="*/ 3979144 h 4436344"/>
              <a:gd name="connsiteX18" fmla="*/ 122509 w 8732016"/>
              <a:gd name="connsiteY18" fmla="*/ 346052 h 4436344"/>
              <a:gd name="connsiteX19" fmla="*/ 7116 w 8732016"/>
              <a:gd name="connsiteY19" fmla="*/ 739405 h 4436344"/>
              <a:gd name="connsiteX20" fmla="*/ 7116 w 8732016"/>
              <a:gd name="connsiteY20" fmla="*/ 918645 h 4436344"/>
              <a:gd name="connsiteX21" fmla="*/ 0 w 8732016"/>
              <a:gd name="connsiteY21" fmla="*/ 925761 h 4436344"/>
              <a:gd name="connsiteX22" fmla="*/ 0 w 8732016"/>
              <a:gd name="connsiteY22" fmla="*/ 468561 h 4436344"/>
              <a:gd name="connsiteX23" fmla="*/ 122509 w 8732016"/>
              <a:gd name="connsiteY23" fmla="*/ 346052 h 4436344"/>
              <a:gd name="connsiteX24" fmla="*/ 353168 w 8732016"/>
              <a:gd name="connsiteY24" fmla="*/ 115394 h 4436344"/>
              <a:gd name="connsiteX25" fmla="*/ 122509 w 8732016"/>
              <a:gd name="connsiteY25" fmla="*/ 346052 h 4436344"/>
              <a:gd name="connsiteX26" fmla="*/ 353168 w 8732016"/>
              <a:gd name="connsiteY26" fmla="*/ 115394 h 4436344"/>
              <a:gd name="connsiteX27" fmla="*/ 457200 w 8732016"/>
              <a:gd name="connsiteY27" fmla="*/ 11361 h 4436344"/>
              <a:gd name="connsiteX28" fmla="*/ 621493 w 8732016"/>
              <a:gd name="connsiteY28" fmla="*/ 11361 h 4436344"/>
              <a:gd name="connsiteX29" fmla="*/ 353168 w 8732016"/>
              <a:gd name="connsiteY29" fmla="*/ 115394 h 4436344"/>
              <a:gd name="connsiteX30" fmla="*/ 457200 w 8732016"/>
              <a:gd name="connsiteY30" fmla="*/ 11361 h 4436344"/>
              <a:gd name="connsiteX31" fmla="*/ 746521 w 8732016"/>
              <a:gd name="connsiteY31" fmla="*/ 0 h 4436344"/>
              <a:gd name="connsiteX32" fmla="*/ 8720399 w 8732016"/>
              <a:gd name="connsiteY32" fmla="*/ 0 h 4436344"/>
              <a:gd name="connsiteX33" fmla="*/ 8732016 w 8732016"/>
              <a:gd name="connsiteY33" fmla="*/ 936105 h 4436344"/>
              <a:gd name="connsiteX34" fmla="*/ 8732016 w 8732016"/>
              <a:gd name="connsiteY34" fmla="*/ 3521944 h 4436344"/>
              <a:gd name="connsiteX35" fmla="*/ 7817617 w 8732016"/>
              <a:gd name="connsiteY35" fmla="*/ 4436343 h 4436344"/>
              <a:gd name="connsiteX36" fmla="*/ 921515 w 8732016"/>
              <a:gd name="connsiteY36" fmla="*/ 4436343 h 4436344"/>
              <a:gd name="connsiteX37" fmla="*/ 7116 w 8732016"/>
              <a:gd name="connsiteY37" fmla="*/ 3521944 h 4436344"/>
              <a:gd name="connsiteX38" fmla="*/ 7116 w 8732016"/>
              <a:gd name="connsiteY38" fmla="*/ 918645 h 4436344"/>
              <a:gd name="connsiteX39" fmla="*/ 914400 w 8732016"/>
              <a:gd name="connsiteY39" fmla="*/ 11361 h 4436344"/>
              <a:gd name="connsiteX40" fmla="*/ 621493 w 8732016"/>
              <a:gd name="connsiteY40" fmla="*/ 11361 h 4436344"/>
              <a:gd name="connsiteX41" fmla="*/ 746521 w 8732016"/>
              <a:gd name="connsiteY41" fmla="*/ 0 h 4436344"/>
              <a:gd name="connsiteX0" fmla="*/ 7817617 w 8732016"/>
              <a:gd name="connsiteY0" fmla="*/ 4436343 h 4436344"/>
              <a:gd name="connsiteX1" fmla="*/ 8274817 w 8732016"/>
              <a:gd name="connsiteY1" fmla="*/ 4436343 h 4436344"/>
              <a:gd name="connsiteX2" fmla="*/ 8274816 w 8732016"/>
              <a:gd name="connsiteY2" fmla="*/ 4436344 h 4436344"/>
              <a:gd name="connsiteX3" fmla="*/ 7817616 w 8732016"/>
              <a:gd name="connsiteY3" fmla="*/ 4436344 h 4436344"/>
              <a:gd name="connsiteX4" fmla="*/ 7817617 w 8732016"/>
              <a:gd name="connsiteY4" fmla="*/ 4436343 h 4436344"/>
              <a:gd name="connsiteX5" fmla="*/ 464315 w 8732016"/>
              <a:gd name="connsiteY5" fmla="*/ 4436343 h 4436344"/>
              <a:gd name="connsiteX6" fmla="*/ 921515 w 8732016"/>
              <a:gd name="connsiteY6" fmla="*/ 4436343 h 4436344"/>
              <a:gd name="connsiteX7" fmla="*/ 921516 w 8732016"/>
              <a:gd name="connsiteY7" fmla="*/ 4436344 h 4436344"/>
              <a:gd name="connsiteX8" fmla="*/ 464316 w 8732016"/>
              <a:gd name="connsiteY8" fmla="*/ 4436344 h 4436344"/>
              <a:gd name="connsiteX9" fmla="*/ 464315 w 8732016"/>
              <a:gd name="connsiteY9" fmla="*/ 4436343 h 4436344"/>
              <a:gd name="connsiteX10" fmla="*/ 8732016 w 8732016"/>
              <a:gd name="connsiteY10" fmla="*/ 3979144 h 4436344"/>
              <a:gd name="connsiteX11" fmla="*/ 8732016 w 8732016"/>
              <a:gd name="connsiteY11" fmla="*/ 4436343 h 4436344"/>
              <a:gd name="connsiteX12" fmla="*/ 8274817 w 8732016"/>
              <a:gd name="connsiteY12" fmla="*/ 4436343 h 4436344"/>
              <a:gd name="connsiteX13" fmla="*/ 8732016 w 8732016"/>
              <a:gd name="connsiteY13" fmla="*/ 3979144 h 4436344"/>
              <a:gd name="connsiteX14" fmla="*/ 7116 w 8732016"/>
              <a:gd name="connsiteY14" fmla="*/ 3979144 h 4436344"/>
              <a:gd name="connsiteX15" fmla="*/ 464315 w 8732016"/>
              <a:gd name="connsiteY15" fmla="*/ 4436343 h 4436344"/>
              <a:gd name="connsiteX16" fmla="*/ 7116 w 8732016"/>
              <a:gd name="connsiteY16" fmla="*/ 4436343 h 4436344"/>
              <a:gd name="connsiteX17" fmla="*/ 7116 w 8732016"/>
              <a:gd name="connsiteY17" fmla="*/ 3979144 h 4436344"/>
              <a:gd name="connsiteX18" fmla="*/ 122509 w 8732016"/>
              <a:gd name="connsiteY18" fmla="*/ 346052 h 4436344"/>
              <a:gd name="connsiteX19" fmla="*/ 7116 w 8732016"/>
              <a:gd name="connsiteY19" fmla="*/ 739405 h 4436344"/>
              <a:gd name="connsiteX20" fmla="*/ 7116 w 8732016"/>
              <a:gd name="connsiteY20" fmla="*/ 918645 h 4436344"/>
              <a:gd name="connsiteX21" fmla="*/ 0 w 8732016"/>
              <a:gd name="connsiteY21" fmla="*/ 925761 h 4436344"/>
              <a:gd name="connsiteX22" fmla="*/ 0 w 8732016"/>
              <a:gd name="connsiteY22" fmla="*/ 468561 h 4436344"/>
              <a:gd name="connsiteX23" fmla="*/ 122509 w 8732016"/>
              <a:gd name="connsiteY23" fmla="*/ 346052 h 4436344"/>
              <a:gd name="connsiteX24" fmla="*/ 353168 w 8732016"/>
              <a:gd name="connsiteY24" fmla="*/ 115394 h 4436344"/>
              <a:gd name="connsiteX25" fmla="*/ 122509 w 8732016"/>
              <a:gd name="connsiteY25" fmla="*/ 346052 h 4436344"/>
              <a:gd name="connsiteX26" fmla="*/ 353168 w 8732016"/>
              <a:gd name="connsiteY26" fmla="*/ 115394 h 4436344"/>
              <a:gd name="connsiteX27" fmla="*/ 457200 w 8732016"/>
              <a:gd name="connsiteY27" fmla="*/ 11361 h 4436344"/>
              <a:gd name="connsiteX28" fmla="*/ 621493 w 8732016"/>
              <a:gd name="connsiteY28" fmla="*/ 11361 h 4436344"/>
              <a:gd name="connsiteX29" fmla="*/ 353168 w 8732016"/>
              <a:gd name="connsiteY29" fmla="*/ 115394 h 4436344"/>
              <a:gd name="connsiteX30" fmla="*/ 457200 w 8732016"/>
              <a:gd name="connsiteY30" fmla="*/ 11361 h 4436344"/>
              <a:gd name="connsiteX31" fmla="*/ 746521 w 8732016"/>
              <a:gd name="connsiteY31" fmla="*/ 0 h 4436344"/>
              <a:gd name="connsiteX32" fmla="*/ 8720399 w 8732016"/>
              <a:gd name="connsiteY32" fmla="*/ 0 h 4436344"/>
              <a:gd name="connsiteX33" fmla="*/ 8732016 w 8732016"/>
              <a:gd name="connsiteY33" fmla="*/ 936105 h 4436344"/>
              <a:gd name="connsiteX34" fmla="*/ 8732016 w 8732016"/>
              <a:gd name="connsiteY34" fmla="*/ 3521944 h 4436344"/>
              <a:gd name="connsiteX35" fmla="*/ 7817617 w 8732016"/>
              <a:gd name="connsiteY35" fmla="*/ 4436343 h 4436344"/>
              <a:gd name="connsiteX36" fmla="*/ 921515 w 8732016"/>
              <a:gd name="connsiteY36" fmla="*/ 4436343 h 4436344"/>
              <a:gd name="connsiteX37" fmla="*/ 7116 w 8732016"/>
              <a:gd name="connsiteY37" fmla="*/ 3521944 h 4436344"/>
              <a:gd name="connsiteX38" fmla="*/ 7116 w 8732016"/>
              <a:gd name="connsiteY38" fmla="*/ 918645 h 4436344"/>
              <a:gd name="connsiteX39" fmla="*/ 3993502 w 8732016"/>
              <a:gd name="connsiteY39" fmla="*/ 86005 h 4436344"/>
              <a:gd name="connsiteX40" fmla="*/ 621493 w 8732016"/>
              <a:gd name="connsiteY40" fmla="*/ 11361 h 4436344"/>
              <a:gd name="connsiteX41" fmla="*/ 746521 w 8732016"/>
              <a:gd name="connsiteY41" fmla="*/ 0 h 4436344"/>
              <a:gd name="connsiteX0" fmla="*/ 7817617 w 8732016"/>
              <a:gd name="connsiteY0" fmla="*/ 4546280 h 4546281"/>
              <a:gd name="connsiteX1" fmla="*/ 8274817 w 8732016"/>
              <a:gd name="connsiteY1" fmla="*/ 4546280 h 4546281"/>
              <a:gd name="connsiteX2" fmla="*/ 8274816 w 8732016"/>
              <a:gd name="connsiteY2" fmla="*/ 4546281 h 4546281"/>
              <a:gd name="connsiteX3" fmla="*/ 7817616 w 8732016"/>
              <a:gd name="connsiteY3" fmla="*/ 4546281 h 4546281"/>
              <a:gd name="connsiteX4" fmla="*/ 7817617 w 8732016"/>
              <a:gd name="connsiteY4" fmla="*/ 4546280 h 4546281"/>
              <a:gd name="connsiteX5" fmla="*/ 464315 w 8732016"/>
              <a:gd name="connsiteY5" fmla="*/ 4546280 h 4546281"/>
              <a:gd name="connsiteX6" fmla="*/ 921515 w 8732016"/>
              <a:gd name="connsiteY6" fmla="*/ 4546280 h 4546281"/>
              <a:gd name="connsiteX7" fmla="*/ 921516 w 8732016"/>
              <a:gd name="connsiteY7" fmla="*/ 4546281 h 4546281"/>
              <a:gd name="connsiteX8" fmla="*/ 464316 w 8732016"/>
              <a:gd name="connsiteY8" fmla="*/ 4546281 h 4546281"/>
              <a:gd name="connsiteX9" fmla="*/ 464315 w 8732016"/>
              <a:gd name="connsiteY9" fmla="*/ 4546280 h 4546281"/>
              <a:gd name="connsiteX10" fmla="*/ 8732016 w 8732016"/>
              <a:gd name="connsiteY10" fmla="*/ 4089081 h 4546281"/>
              <a:gd name="connsiteX11" fmla="*/ 8732016 w 8732016"/>
              <a:gd name="connsiteY11" fmla="*/ 4546280 h 4546281"/>
              <a:gd name="connsiteX12" fmla="*/ 8274817 w 8732016"/>
              <a:gd name="connsiteY12" fmla="*/ 4546280 h 4546281"/>
              <a:gd name="connsiteX13" fmla="*/ 8732016 w 8732016"/>
              <a:gd name="connsiteY13" fmla="*/ 4089081 h 4546281"/>
              <a:gd name="connsiteX14" fmla="*/ 7116 w 8732016"/>
              <a:gd name="connsiteY14" fmla="*/ 4089081 h 4546281"/>
              <a:gd name="connsiteX15" fmla="*/ 464315 w 8732016"/>
              <a:gd name="connsiteY15" fmla="*/ 4546280 h 4546281"/>
              <a:gd name="connsiteX16" fmla="*/ 7116 w 8732016"/>
              <a:gd name="connsiteY16" fmla="*/ 4546280 h 4546281"/>
              <a:gd name="connsiteX17" fmla="*/ 7116 w 8732016"/>
              <a:gd name="connsiteY17" fmla="*/ 4089081 h 4546281"/>
              <a:gd name="connsiteX18" fmla="*/ 122509 w 8732016"/>
              <a:gd name="connsiteY18" fmla="*/ 455989 h 4546281"/>
              <a:gd name="connsiteX19" fmla="*/ 7116 w 8732016"/>
              <a:gd name="connsiteY19" fmla="*/ 849342 h 4546281"/>
              <a:gd name="connsiteX20" fmla="*/ 7116 w 8732016"/>
              <a:gd name="connsiteY20" fmla="*/ 1028582 h 4546281"/>
              <a:gd name="connsiteX21" fmla="*/ 0 w 8732016"/>
              <a:gd name="connsiteY21" fmla="*/ 1035698 h 4546281"/>
              <a:gd name="connsiteX22" fmla="*/ 0 w 8732016"/>
              <a:gd name="connsiteY22" fmla="*/ 578498 h 4546281"/>
              <a:gd name="connsiteX23" fmla="*/ 122509 w 8732016"/>
              <a:gd name="connsiteY23" fmla="*/ 455989 h 4546281"/>
              <a:gd name="connsiteX24" fmla="*/ 353168 w 8732016"/>
              <a:gd name="connsiteY24" fmla="*/ 225331 h 4546281"/>
              <a:gd name="connsiteX25" fmla="*/ 122509 w 8732016"/>
              <a:gd name="connsiteY25" fmla="*/ 455989 h 4546281"/>
              <a:gd name="connsiteX26" fmla="*/ 353168 w 8732016"/>
              <a:gd name="connsiteY26" fmla="*/ 225331 h 4546281"/>
              <a:gd name="connsiteX27" fmla="*/ 457200 w 8732016"/>
              <a:gd name="connsiteY27" fmla="*/ 121298 h 4546281"/>
              <a:gd name="connsiteX28" fmla="*/ 621493 w 8732016"/>
              <a:gd name="connsiteY28" fmla="*/ 121298 h 4546281"/>
              <a:gd name="connsiteX29" fmla="*/ 353168 w 8732016"/>
              <a:gd name="connsiteY29" fmla="*/ 225331 h 4546281"/>
              <a:gd name="connsiteX30" fmla="*/ 457200 w 8732016"/>
              <a:gd name="connsiteY30" fmla="*/ 121298 h 4546281"/>
              <a:gd name="connsiteX31" fmla="*/ 746521 w 8732016"/>
              <a:gd name="connsiteY31" fmla="*/ 109937 h 4546281"/>
              <a:gd name="connsiteX32" fmla="*/ 8720399 w 8732016"/>
              <a:gd name="connsiteY32" fmla="*/ 109937 h 4546281"/>
              <a:gd name="connsiteX33" fmla="*/ 8732016 w 8732016"/>
              <a:gd name="connsiteY33" fmla="*/ 1046042 h 4546281"/>
              <a:gd name="connsiteX34" fmla="*/ 8732016 w 8732016"/>
              <a:gd name="connsiteY34" fmla="*/ 3631881 h 4546281"/>
              <a:gd name="connsiteX35" fmla="*/ 7817617 w 8732016"/>
              <a:gd name="connsiteY35" fmla="*/ 4546280 h 4546281"/>
              <a:gd name="connsiteX36" fmla="*/ 921515 w 8732016"/>
              <a:gd name="connsiteY36" fmla="*/ 4546280 h 4546281"/>
              <a:gd name="connsiteX37" fmla="*/ 7116 w 8732016"/>
              <a:gd name="connsiteY37" fmla="*/ 3631881 h 4546281"/>
              <a:gd name="connsiteX38" fmla="*/ 7116 w 8732016"/>
              <a:gd name="connsiteY38" fmla="*/ 1028582 h 4546281"/>
              <a:gd name="connsiteX39" fmla="*/ 139959 w 8732016"/>
              <a:gd name="connsiteY39" fmla="*/ 0 h 4546281"/>
              <a:gd name="connsiteX40" fmla="*/ 621493 w 8732016"/>
              <a:gd name="connsiteY40" fmla="*/ 121298 h 4546281"/>
              <a:gd name="connsiteX41" fmla="*/ 746521 w 8732016"/>
              <a:gd name="connsiteY41" fmla="*/ 109937 h 4546281"/>
              <a:gd name="connsiteX0" fmla="*/ 7817617 w 8732016"/>
              <a:gd name="connsiteY0" fmla="*/ 4546280 h 4546281"/>
              <a:gd name="connsiteX1" fmla="*/ 8274817 w 8732016"/>
              <a:gd name="connsiteY1" fmla="*/ 4546280 h 4546281"/>
              <a:gd name="connsiteX2" fmla="*/ 8274816 w 8732016"/>
              <a:gd name="connsiteY2" fmla="*/ 4546281 h 4546281"/>
              <a:gd name="connsiteX3" fmla="*/ 7817616 w 8732016"/>
              <a:gd name="connsiteY3" fmla="*/ 4546281 h 4546281"/>
              <a:gd name="connsiteX4" fmla="*/ 7817617 w 8732016"/>
              <a:gd name="connsiteY4" fmla="*/ 4546280 h 4546281"/>
              <a:gd name="connsiteX5" fmla="*/ 464315 w 8732016"/>
              <a:gd name="connsiteY5" fmla="*/ 4546280 h 4546281"/>
              <a:gd name="connsiteX6" fmla="*/ 921515 w 8732016"/>
              <a:gd name="connsiteY6" fmla="*/ 4546280 h 4546281"/>
              <a:gd name="connsiteX7" fmla="*/ 921516 w 8732016"/>
              <a:gd name="connsiteY7" fmla="*/ 4546281 h 4546281"/>
              <a:gd name="connsiteX8" fmla="*/ 464316 w 8732016"/>
              <a:gd name="connsiteY8" fmla="*/ 4546281 h 4546281"/>
              <a:gd name="connsiteX9" fmla="*/ 464315 w 8732016"/>
              <a:gd name="connsiteY9" fmla="*/ 4546280 h 4546281"/>
              <a:gd name="connsiteX10" fmla="*/ 8732016 w 8732016"/>
              <a:gd name="connsiteY10" fmla="*/ 4089081 h 4546281"/>
              <a:gd name="connsiteX11" fmla="*/ 8732016 w 8732016"/>
              <a:gd name="connsiteY11" fmla="*/ 4546280 h 4546281"/>
              <a:gd name="connsiteX12" fmla="*/ 8274817 w 8732016"/>
              <a:gd name="connsiteY12" fmla="*/ 4546280 h 4546281"/>
              <a:gd name="connsiteX13" fmla="*/ 8732016 w 8732016"/>
              <a:gd name="connsiteY13" fmla="*/ 4089081 h 4546281"/>
              <a:gd name="connsiteX14" fmla="*/ 7116 w 8732016"/>
              <a:gd name="connsiteY14" fmla="*/ 4089081 h 4546281"/>
              <a:gd name="connsiteX15" fmla="*/ 464315 w 8732016"/>
              <a:gd name="connsiteY15" fmla="*/ 4546280 h 4546281"/>
              <a:gd name="connsiteX16" fmla="*/ 7116 w 8732016"/>
              <a:gd name="connsiteY16" fmla="*/ 4546280 h 4546281"/>
              <a:gd name="connsiteX17" fmla="*/ 7116 w 8732016"/>
              <a:gd name="connsiteY17" fmla="*/ 4089081 h 4546281"/>
              <a:gd name="connsiteX18" fmla="*/ 122509 w 8732016"/>
              <a:gd name="connsiteY18" fmla="*/ 455989 h 4546281"/>
              <a:gd name="connsiteX19" fmla="*/ 7116 w 8732016"/>
              <a:gd name="connsiteY19" fmla="*/ 849342 h 4546281"/>
              <a:gd name="connsiteX20" fmla="*/ 7116 w 8732016"/>
              <a:gd name="connsiteY20" fmla="*/ 1028582 h 4546281"/>
              <a:gd name="connsiteX21" fmla="*/ 0 w 8732016"/>
              <a:gd name="connsiteY21" fmla="*/ 1035698 h 4546281"/>
              <a:gd name="connsiteX22" fmla="*/ 0 w 8732016"/>
              <a:gd name="connsiteY22" fmla="*/ 578498 h 4546281"/>
              <a:gd name="connsiteX23" fmla="*/ 122509 w 8732016"/>
              <a:gd name="connsiteY23" fmla="*/ 455989 h 4546281"/>
              <a:gd name="connsiteX24" fmla="*/ 353168 w 8732016"/>
              <a:gd name="connsiteY24" fmla="*/ 225331 h 4546281"/>
              <a:gd name="connsiteX25" fmla="*/ 122509 w 8732016"/>
              <a:gd name="connsiteY25" fmla="*/ 455989 h 4546281"/>
              <a:gd name="connsiteX26" fmla="*/ 353168 w 8732016"/>
              <a:gd name="connsiteY26" fmla="*/ 225331 h 4546281"/>
              <a:gd name="connsiteX27" fmla="*/ 457200 w 8732016"/>
              <a:gd name="connsiteY27" fmla="*/ 121298 h 4546281"/>
              <a:gd name="connsiteX28" fmla="*/ 621493 w 8732016"/>
              <a:gd name="connsiteY28" fmla="*/ 121298 h 4546281"/>
              <a:gd name="connsiteX29" fmla="*/ 353168 w 8732016"/>
              <a:gd name="connsiteY29" fmla="*/ 225331 h 4546281"/>
              <a:gd name="connsiteX30" fmla="*/ 457200 w 8732016"/>
              <a:gd name="connsiteY30" fmla="*/ 121298 h 4546281"/>
              <a:gd name="connsiteX31" fmla="*/ 2370047 w 8732016"/>
              <a:gd name="connsiteY31" fmla="*/ 165921 h 4546281"/>
              <a:gd name="connsiteX32" fmla="*/ 8720399 w 8732016"/>
              <a:gd name="connsiteY32" fmla="*/ 109937 h 4546281"/>
              <a:gd name="connsiteX33" fmla="*/ 8732016 w 8732016"/>
              <a:gd name="connsiteY33" fmla="*/ 1046042 h 4546281"/>
              <a:gd name="connsiteX34" fmla="*/ 8732016 w 8732016"/>
              <a:gd name="connsiteY34" fmla="*/ 3631881 h 4546281"/>
              <a:gd name="connsiteX35" fmla="*/ 7817617 w 8732016"/>
              <a:gd name="connsiteY35" fmla="*/ 4546280 h 4546281"/>
              <a:gd name="connsiteX36" fmla="*/ 921515 w 8732016"/>
              <a:gd name="connsiteY36" fmla="*/ 4546280 h 4546281"/>
              <a:gd name="connsiteX37" fmla="*/ 7116 w 8732016"/>
              <a:gd name="connsiteY37" fmla="*/ 3631881 h 4546281"/>
              <a:gd name="connsiteX38" fmla="*/ 7116 w 8732016"/>
              <a:gd name="connsiteY38" fmla="*/ 1028582 h 4546281"/>
              <a:gd name="connsiteX39" fmla="*/ 139959 w 8732016"/>
              <a:gd name="connsiteY39" fmla="*/ 0 h 4546281"/>
              <a:gd name="connsiteX40" fmla="*/ 621493 w 8732016"/>
              <a:gd name="connsiteY40" fmla="*/ 121298 h 4546281"/>
              <a:gd name="connsiteX41" fmla="*/ 2370047 w 8732016"/>
              <a:gd name="connsiteY41" fmla="*/ 165921 h 4546281"/>
              <a:gd name="connsiteX0" fmla="*/ 7817617 w 8732016"/>
              <a:gd name="connsiteY0" fmla="*/ 4546280 h 4546281"/>
              <a:gd name="connsiteX1" fmla="*/ 8274817 w 8732016"/>
              <a:gd name="connsiteY1" fmla="*/ 4546280 h 4546281"/>
              <a:gd name="connsiteX2" fmla="*/ 8274816 w 8732016"/>
              <a:gd name="connsiteY2" fmla="*/ 4546281 h 4546281"/>
              <a:gd name="connsiteX3" fmla="*/ 7817616 w 8732016"/>
              <a:gd name="connsiteY3" fmla="*/ 4546281 h 4546281"/>
              <a:gd name="connsiteX4" fmla="*/ 7817617 w 8732016"/>
              <a:gd name="connsiteY4" fmla="*/ 4546280 h 4546281"/>
              <a:gd name="connsiteX5" fmla="*/ 464315 w 8732016"/>
              <a:gd name="connsiteY5" fmla="*/ 4546280 h 4546281"/>
              <a:gd name="connsiteX6" fmla="*/ 921515 w 8732016"/>
              <a:gd name="connsiteY6" fmla="*/ 4546280 h 4546281"/>
              <a:gd name="connsiteX7" fmla="*/ 921516 w 8732016"/>
              <a:gd name="connsiteY7" fmla="*/ 4546281 h 4546281"/>
              <a:gd name="connsiteX8" fmla="*/ 464316 w 8732016"/>
              <a:gd name="connsiteY8" fmla="*/ 4546281 h 4546281"/>
              <a:gd name="connsiteX9" fmla="*/ 464315 w 8732016"/>
              <a:gd name="connsiteY9" fmla="*/ 4546280 h 4546281"/>
              <a:gd name="connsiteX10" fmla="*/ 8732016 w 8732016"/>
              <a:gd name="connsiteY10" fmla="*/ 4089081 h 4546281"/>
              <a:gd name="connsiteX11" fmla="*/ 8732016 w 8732016"/>
              <a:gd name="connsiteY11" fmla="*/ 4546280 h 4546281"/>
              <a:gd name="connsiteX12" fmla="*/ 8274817 w 8732016"/>
              <a:gd name="connsiteY12" fmla="*/ 4546280 h 4546281"/>
              <a:gd name="connsiteX13" fmla="*/ 8732016 w 8732016"/>
              <a:gd name="connsiteY13" fmla="*/ 4089081 h 4546281"/>
              <a:gd name="connsiteX14" fmla="*/ 7116 w 8732016"/>
              <a:gd name="connsiteY14" fmla="*/ 4089081 h 4546281"/>
              <a:gd name="connsiteX15" fmla="*/ 464315 w 8732016"/>
              <a:gd name="connsiteY15" fmla="*/ 4546280 h 4546281"/>
              <a:gd name="connsiteX16" fmla="*/ 7116 w 8732016"/>
              <a:gd name="connsiteY16" fmla="*/ 4546280 h 4546281"/>
              <a:gd name="connsiteX17" fmla="*/ 7116 w 8732016"/>
              <a:gd name="connsiteY17" fmla="*/ 4089081 h 4546281"/>
              <a:gd name="connsiteX18" fmla="*/ 122509 w 8732016"/>
              <a:gd name="connsiteY18" fmla="*/ 455989 h 4546281"/>
              <a:gd name="connsiteX19" fmla="*/ 7116 w 8732016"/>
              <a:gd name="connsiteY19" fmla="*/ 849342 h 4546281"/>
              <a:gd name="connsiteX20" fmla="*/ 7116 w 8732016"/>
              <a:gd name="connsiteY20" fmla="*/ 1028582 h 4546281"/>
              <a:gd name="connsiteX21" fmla="*/ 0 w 8732016"/>
              <a:gd name="connsiteY21" fmla="*/ 1035698 h 4546281"/>
              <a:gd name="connsiteX22" fmla="*/ 0 w 8732016"/>
              <a:gd name="connsiteY22" fmla="*/ 578498 h 4546281"/>
              <a:gd name="connsiteX23" fmla="*/ 122509 w 8732016"/>
              <a:gd name="connsiteY23" fmla="*/ 455989 h 4546281"/>
              <a:gd name="connsiteX24" fmla="*/ 353168 w 8732016"/>
              <a:gd name="connsiteY24" fmla="*/ 225331 h 4546281"/>
              <a:gd name="connsiteX25" fmla="*/ 122509 w 8732016"/>
              <a:gd name="connsiteY25" fmla="*/ 455989 h 4546281"/>
              <a:gd name="connsiteX26" fmla="*/ 353168 w 8732016"/>
              <a:gd name="connsiteY26" fmla="*/ 225331 h 4546281"/>
              <a:gd name="connsiteX27" fmla="*/ 457200 w 8732016"/>
              <a:gd name="connsiteY27" fmla="*/ 121298 h 4546281"/>
              <a:gd name="connsiteX28" fmla="*/ 621493 w 8732016"/>
              <a:gd name="connsiteY28" fmla="*/ 121298 h 4546281"/>
              <a:gd name="connsiteX29" fmla="*/ 353168 w 8732016"/>
              <a:gd name="connsiteY29" fmla="*/ 225331 h 4546281"/>
              <a:gd name="connsiteX30" fmla="*/ 457200 w 8732016"/>
              <a:gd name="connsiteY30" fmla="*/ 121298 h 4546281"/>
              <a:gd name="connsiteX31" fmla="*/ 7940423 w 8732016"/>
              <a:gd name="connsiteY31" fmla="*/ 119268 h 4546281"/>
              <a:gd name="connsiteX32" fmla="*/ 8720399 w 8732016"/>
              <a:gd name="connsiteY32" fmla="*/ 109937 h 4546281"/>
              <a:gd name="connsiteX33" fmla="*/ 8732016 w 8732016"/>
              <a:gd name="connsiteY33" fmla="*/ 1046042 h 4546281"/>
              <a:gd name="connsiteX34" fmla="*/ 8732016 w 8732016"/>
              <a:gd name="connsiteY34" fmla="*/ 3631881 h 4546281"/>
              <a:gd name="connsiteX35" fmla="*/ 7817617 w 8732016"/>
              <a:gd name="connsiteY35" fmla="*/ 4546280 h 4546281"/>
              <a:gd name="connsiteX36" fmla="*/ 921515 w 8732016"/>
              <a:gd name="connsiteY36" fmla="*/ 4546280 h 4546281"/>
              <a:gd name="connsiteX37" fmla="*/ 7116 w 8732016"/>
              <a:gd name="connsiteY37" fmla="*/ 3631881 h 4546281"/>
              <a:gd name="connsiteX38" fmla="*/ 7116 w 8732016"/>
              <a:gd name="connsiteY38" fmla="*/ 1028582 h 4546281"/>
              <a:gd name="connsiteX39" fmla="*/ 139959 w 8732016"/>
              <a:gd name="connsiteY39" fmla="*/ 0 h 4546281"/>
              <a:gd name="connsiteX40" fmla="*/ 621493 w 8732016"/>
              <a:gd name="connsiteY40" fmla="*/ 121298 h 4546281"/>
              <a:gd name="connsiteX41" fmla="*/ 7940423 w 8732016"/>
              <a:gd name="connsiteY41" fmla="*/ 119268 h 4546281"/>
              <a:gd name="connsiteX0" fmla="*/ 7817617 w 8732016"/>
              <a:gd name="connsiteY0" fmla="*/ 4546280 h 4546281"/>
              <a:gd name="connsiteX1" fmla="*/ 8274817 w 8732016"/>
              <a:gd name="connsiteY1" fmla="*/ 4546280 h 4546281"/>
              <a:gd name="connsiteX2" fmla="*/ 8274816 w 8732016"/>
              <a:gd name="connsiteY2" fmla="*/ 4546281 h 4546281"/>
              <a:gd name="connsiteX3" fmla="*/ 7817616 w 8732016"/>
              <a:gd name="connsiteY3" fmla="*/ 4546281 h 4546281"/>
              <a:gd name="connsiteX4" fmla="*/ 7817617 w 8732016"/>
              <a:gd name="connsiteY4" fmla="*/ 4546280 h 4546281"/>
              <a:gd name="connsiteX5" fmla="*/ 464315 w 8732016"/>
              <a:gd name="connsiteY5" fmla="*/ 4546280 h 4546281"/>
              <a:gd name="connsiteX6" fmla="*/ 921515 w 8732016"/>
              <a:gd name="connsiteY6" fmla="*/ 4546280 h 4546281"/>
              <a:gd name="connsiteX7" fmla="*/ 921516 w 8732016"/>
              <a:gd name="connsiteY7" fmla="*/ 4546281 h 4546281"/>
              <a:gd name="connsiteX8" fmla="*/ 464316 w 8732016"/>
              <a:gd name="connsiteY8" fmla="*/ 4546281 h 4546281"/>
              <a:gd name="connsiteX9" fmla="*/ 464315 w 8732016"/>
              <a:gd name="connsiteY9" fmla="*/ 4546280 h 4546281"/>
              <a:gd name="connsiteX10" fmla="*/ 8732016 w 8732016"/>
              <a:gd name="connsiteY10" fmla="*/ 4089081 h 4546281"/>
              <a:gd name="connsiteX11" fmla="*/ 8732016 w 8732016"/>
              <a:gd name="connsiteY11" fmla="*/ 4546280 h 4546281"/>
              <a:gd name="connsiteX12" fmla="*/ 8274817 w 8732016"/>
              <a:gd name="connsiteY12" fmla="*/ 4546280 h 4546281"/>
              <a:gd name="connsiteX13" fmla="*/ 8732016 w 8732016"/>
              <a:gd name="connsiteY13" fmla="*/ 4089081 h 4546281"/>
              <a:gd name="connsiteX14" fmla="*/ 7116 w 8732016"/>
              <a:gd name="connsiteY14" fmla="*/ 4089081 h 4546281"/>
              <a:gd name="connsiteX15" fmla="*/ 464315 w 8732016"/>
              <a:gd name="connsiteY15" fmla="*/ 4546280 h 4546281"/>
              <a:gd name="connsiteX16" fmla="*/ 7116 w 8732016"/>
              <a:gd name="connsiteY16" fmla="*/ 4546280 h 4546281"/>
              <a:gd name="connsiteX17" fmla="*/ 7116 w 8732016"/>
              <a:gd name="connsiteY17" fmla="*/ 4089081 h 4546281"/>
              <a:gd name="connsiteX18" fmla="*/ 122509 w 8732016"/>
              <a:gd name="connsiteY18" fmla="*/ 455989 h 4546281"/>
              <a:gd name="connsiteX19" fmla="*/ 7116 w 8732016"/>
              <a:gd name="connsiteY19" fmla="*/ 849342 h 4546281"/>
              <a:gd name="connsiteX20" fmla="*/ 7116 w 8732016"/>
              <a:gd name="connsiteY20" fmla="*/ 1028582 h 4546281"/>
              <a:gd name="connsiteX21" fmla="*/ 0 w 8732016"/>
              <a:gd name="connsiteY21" fmla="*/ 1035698 h 4546281"/>
              <a:gd name="connsiteX22" fmla="*/ 0 w 8732016"/>
              <a:gd name="connsiteY22" fmla="*/ 578498 h 4546281"/>
              <a:gd name="connsiteX23" fmla="*/ 122509 w 8732016"/>
              <a:gd name="connsiteY23" fmla="*/ 455989 h 4546281"/>
              <a:gd name="connsiteX24" fmla="*/ 353168 w 8732016"/>
              <a:gd name="connsiteY24" fmla="*/ 225331 h 4546281"/>
              <a:gd name="connsiteX25" fmla="*/ 122509 w 8732016"/>
              <a:gd name="connsiteY25" fmla="*/ 455989 h 4546281"/>
              <a:gd name="connsiteX26" fmla="*/ 353168 w 8732016"/>
              <a:gd name="connsiteY26" fmla="*/ 225331 h 4546281"/>
              <a:gd name="connsiteX27" fmla="*/ 457200 w 8732016"/>
              <a:gd name="connsiteY27" fmla="*/ 121298 h 4546281"/>
              <a:gd name="connsiteX28" fmla="*/ 621493 w 8732016"/>
              <a:gd name="connsiteY28" fmla="*/ 121298 h 4546281"/>
              <a:gd name="connsiteX29" fmla="*/ 353168 w 8732016"/>
              <a:gd name="connsiteY29" fmla="*/ 225331 h 4546281"/>
              <a:gd name="connsiteX30" fmla="*/ 457200 w 8732016"/>
              <a:gd name="connsiteY30" fmla="*/ 121298 h 4546281"/>
              <a:gd name="connsiteX31" fmla="*/ 7940423 w 8732016"/>
              <a:gd name="connsiteY31" fmla="*/ 119268 h 4546281"/>
              <a:gd name="connsiteX32" fmla="*/ 8720399 w 8732016"/>
              <a:gd name="connsiteY32" fmla="*/ 109937 h 4546281"/>
              <a:gd name="connsiteX33" fmla="*/ 8732016 w 8732016"/>
              <a:gd name="connsiteY33" fmla="*/ 1046042 h 4546281"/>
              <a:gd name="connsiteX34" fmla="*/ 8732016 w 8732016"/>
              <a:gd name="connsiteY34" fmla="*/ 3631881 h 4546281"/>
              <a:gd name="connsiteX35" fmla="*/ 7817617 w 8732016"/>
              <a:gd name="connsiteY35" fmla="*/ 4546280 h 4546281"/>
              <a:gd name="connsiteX36" fmla="*/ 921515 w 8732016"/>
              <a:gd name="connsiteY36" fmla="*/ 4546280 h 4546281"/>
              <a:gd name="connsiteX37" fmla="*/ 7116 w 8732016"/>
              <a:gd name="connsiteY37" fmla="*/ 3631881 h 4546281"/>
              <a:gd name="connsiteX38" fmla="*/ 7116 w 8732016"/>
              <a:gd name="connsiteY38" fmla="*/ 1028582 h 4546281"/>
              <a:gd name="connsiteX39" fmla="*/ 139959 w 8732016"/>
              <a:gd name="connsiteY39" fmla="*/ 0 h 4546281"/>
              <a:gd name="connsiteX40" fmla="*/ 910742 w 8732016"/>
              <a:gd name="connsiteY40" fmla="*/ 419877 h 4546281"/>
              <a:gd name="connsiteX41" fmla="*/ 7940423 w 8732016"/>
              <a:gd name="connsiteY41" fmla="*/ 119268 h 4546281"/>
              <a:gd name="connsiteX0" fmla="*/ 7817617 w 8732016"/>
              <a:gd name="connsiteY0" fmla="*/ 4546280 h 4546281"/>
              <a:gd name="connsiteX1" fmla="*/ 8274817 w 8732016"/>
              <a:gd name="connsiteY1" fmla="*/ 4546280 h 4546281"/>
              <a:gd name="connsiteX2" fmla="*/ 8274816 w 8732016"/>
              <a:gd name="connsiteY2" fmla="*/ 4546281 h 4546281"/>
              <a:gd name="connsiteX3" fmla="*/ 7817616 w 8732016"/>
              <a:gd name="connsiteY3" fmla="*/ 4546281 h 4546281"/>
              <a:gd name="connsiteX4" fmla="*/ 7817617 w 8732016"/>
              <a:gd name="connsiteY4" fmla="*/ 4546280 h 4546281"/>
              <a:gd name="connsiteX5" fmla="*/ 464315 w 8732016"/>
              <a:gd name="connsiteY5" fmla="*/ 4546280 h 4546281"/>
              <a:gd name="connsiteX6" fmla="*/ 921515 w 8732016"/>
              <a:gd name="connsiteY6" fmla="*/ 4546280 h 4546281"/>
              <a:gd name="connsiteX7" fmla="*/ 921516 w 8732016"/>
              <a:gd name="connsiteY7" fmla="*/ 4546281 h 4546281"/>
              <a:gd name="connsiteX8" fmla="*/ 464316 w 8732016"/>
              <a:gd name="connsiteY8" fmla="*/ 4546281 h 4546281"/>
              <a:gd name="connsiteX9" fmla="*/ 464315 w 8732016"/>
              <a:gd name="connsiteY9" fmla="*/ 4546280 h 4546281"/>
              <a:gd name="connsiteX10" fmla="*/ 8732016 w 8732016"/>
              <a:gd name="connsiteY10" fmla="*/ 4089081 h 4546281"/>
              <a:gd name="connsiteX11" fmla="*/ 8732016 w 8732016"/>
              <a:gd name="connsiteY11" fmla="*/ 4546280 h 4546281"/>
              <a:gd name="connsiteX12" fmla="*/ 8274817 w 8732016"/>
              <a:gd name="connsiteY12" fmla="*/ 4546280 h 4546281"/>
              <a:gd name="connsiteX13" fmla="*/ 8732016 w 8732016"/>
              <a:gd name="connsiteY13" fmla="*/ 4089081 h 4546281"/>
              <a:gd name="connsiteX14" fmla="*/ 7116 w 8732016"/>
              <a:gd name="connsiteY14" fmla="*/ 4089081 h 4546281"/>
              <a:gd name="connsiteX15" fmla="*/ 464315 w 8732016"/>
              <a:gd name="connsiteY15" fmla="*/ 4546280 h 4546281"/>
              <a:gd name="connsiteX16" fmla="*/ 7116 w 8732016"/>
              <a:gd name="connsiteY16" fmla="*/ 4546280 h 4546281"/>
              <a:gd name="connsiteX17" fmla="*/ 7116 w 8732016"/>
              <a:gd name="connsiteY17" fmla="*/ 4089081 h 4546281"/>
              <a:gd name="connsiteX18" fmla="*/ 122509 w 8732016"/>
              <a:gd name="connsiteY18" fmla="*/ 455989 h 4546281"/>
              <a:gd name="connsiteX19" fmla="*/ 7116 w 8732016"/>
              <a:gd name="connsiteY19" fmla="*/ 849342 h 4546281"/>
              <a:gd name="connsiteX20" fmla="*/ 7116 w 8732016"/>
              <a:gd name="connsiteY20" fmla="*/ 1028582 h 4546281"/>
              <a:gd name="connsiteX21" fmla="*/ 0 w 8732016"/>
              <a:gd name="connsiteY21" fmla="*/ 1035698 h 4546281"/>
              <a:gd name="connsiteX22" fmla="*/ 0 w 8732016"/>
              <a:gd name="connsiteY22" fmla="*/ 578498 h 4546281"/>
              <a:gd name="connsiteX23" fmla="*/ 122509 w 8732016"/>
              <a:gd name="connsiteY23" fmla="*/ 455989 h 4546281"/>
              <a:gd name="connsiteX24" fmla="*/ 353168 w 8732016"/>
              <a:gd name="connsiteY24" fmla="*/ 225331 h 4546281"/>
              <a:gd name="connsiteX25" fmla="*/ 122509 w 8732016"/>
              <a:gd name="connsiteY25" fmla="*/ 455989 h 4546281"/>
              <a:gd name="connsiteX26" fmla="*/ 353168 w 8732016"/>
              <a:gd name="connsiteY26" fmla="*/ 225331 h 4546281"/>
              <a:gd name="connsiteX27" fmla="*/ 457200 w 8732016"/>
              <a:gd name="connsiteY27" fmla="*/ 121298 h 4546281"/>
              <a:gd name="connsiteX28" fmla="*/ 353168 w 8732016"/>
              <a:gd name="connsiteY28" fmla="*/ 225331 h 4546281"/>
              <a:gd name="connsiteX29" fmla="*/ 457200 w 8732016"/>
              <a:gd name="connsiteY29" fmla="*/ 121298 h 4546281"/>
              <a:gd name="connsiteX30" fmla="*/ 7940423 w 8732016"/>
              <a:gd name="connsiteY30" fmla="*/ 119268 h 4546281"/>
              <a:gd name="connsiteX31" fmla="*/ 8720399 w 8732016"/>
              <a:gd name="connsiteY31" fmla="*/ 109937 h 4546281"/>
              <a:gd name="connsiteX32" fmla="*/ 8732016 w 8732016"/>
              <a:gd name="connsiteY32" fmla="*/ 1046042 h 4546281"/>
              <a:gd name="connsiteX33" fmla="*/ 8732016 w 8732016"/>
              <a:gd name="connsiteY33" fmla="*/ 3631881 h 4546281"/>
              <a:gd name="connsiteX34" fmla="*/ 7817617 w 8732016"/>
              <a:gd name="connsiteY34" fmla="*/ 4546280 h 4546281"/>
              <a:gd name="connsiteX35" fmla="*/ 921515 w 8732016"/>
              <a:gd name="connsiteY35" fmla="*/ 4546280 h 4546281"/>
              <a:gd name="connsiteX36" fmla="*/ 7116 w 8732016"/>
              <a:gd name="connsiteY36" fmla="*/ 3631881 h 4546281"/>
              <a:gd name="connsiteX37" fmla="*/ 7116 w 8732016"/>
              <a:gd name="connsiteY37" fmla="*/ 1028582 h 4546281"/>
              <a:gd name="connsiteX38" fmla="*/ 139959 w 8732016"/>
              <a:gd name="connsiteY38" fmla="*/ 0 h 4546281"/>
              <a:gd name="connsiteX39" fmla="*/ 910742 w 8732016"/>
              <a:gd name="connsiteY39" fmla="*/ 419877 h 4546281"/>
              <a:gd name="connsiteX40" fmla="*/ 7940423 w 8732016"/>
              <a:gd name="connsiteY40" fmla="*/ 119268 h 4546281"/>
              <a:gd name="connsiteX0" fmla="*/ 7817617 w 8732016"/>
              <a:gd name="connsiteY0" fmla="*/ 4546280 h 4546281"/>
              <a:gd name="connsiteX1" fmla="*/ 8274817 w 8732016"/>
              <a:gd name="connsiteY1" fmla="*/ 4546280 h 4546281"/>
              <a:gd name="connsiteX2" fmla="*/ 8274816 w 8732016"/>
              <a:gd name="connsiteY2" fmla="*/ 4546281 h 4546281"/>
              <a:gd name="connsiteX3" fmla="*/ 7817616 w 8732016"/>
              <a:gd name="connsiteY3" fmla="*/ 4546281 h 4546281"/>
              <a:gd name="connsiteX4" fmla="*/ 7817617 w 8732016"/>
              <a:gd name="connsiteY4" fmla="*/ 4546280 h 4546281"/>
              <a:gd name="connsiteX5" fmla="*/ 464315 w 8732016"/>
              <a:gd name="connsiteY5" fmla="*/ 4546280 h 4546281"/>
              <a:gd name="connsiteX6" fmla="*/ 921515 w 8732016"/>
              <a:gd name="connsiteY6" fmla="*/ 4546280 h 4546281"/>
              <a:gd name="connsiteX7" fmla="*/ 921516 w 8732016"/>
              <a:gd name="connsiteY7" fmla="*/ 4546281 h 4546281"/>
              <a:gd name="connsiteX8" fmla="*/ 464316 w 8732016"/>
              <a:gd name="connsiteY8" fmla="*/ 4546281 h 4546281"/>
              <a:gd name="connsiteX9" fmla="*/ 464315 w 8732016"/>
              <a:gd name="connsiteY9" fmla="*/ 4546280 h 4546281"/>
              <a:gd name="connsiteX10" fmla="*/ 8732016 w 8732016"/>
              <a:gd name="connsiteY10" fmla="*/ 4089081 h 4546281"/>
              <a:gd name="connsiteX11" fmla="*/ 8732016 w 8732016"/>
              <a:gd name="connsiteY11" fmla="*/ 4546280 h 4546281"/>
              <a:gd name="connsiteX12" fmla="*/ 8274817 w 8732016"/>
              <a:gd name="connsiteY12" fmla="*/ 4546280 h 4546281"/>
              <a:gd name="connsiteX13" fmla="*/ 8732016 w 8732016"/>
              <a:gd name="connsiteY13" fmla="*/ 4089081 h 4546281"/>
              <a:gd name="connsiteX14" fmla="*/ 7116 w 8732016"/>
              <a:gd name="connsiteY14" fmla="*/ 4089081 h 4546281"/>
              <a:gd name="connsiteX15" fmla="*/ 464315 w 8732016"/>
              <a:gd name="connsiteY15" fmla="*/ 4546280 h 4546281"/>
              <a:gd name="connsiteX16" fmla="*/ 7116 w 8732016"/>
              <a:gd name="connsiteY16" fmla="*/ 4546280 h 4546281"/>
              <a:gd name="connsiteX17" fmla="*/ 7116 w 8732016"/>
              <a:gd name="connsiteY17" fmla="*/ 4089081 h 4546281"/>
              <a:gd name="connsiteX18" fmla="*/ 122509 w 8732016"/>
              <a:gd name="connsiteY18" fmla="*/ 455989 h 4546281"/>
              <a:gd name="connsiteX19" fmla="*/ 7116 w 8732016"/>
              <a:gd name="connsiteY19" fmla="*/ 849342 h 4546281"/>
              <a:gd name="connsiteX20" fmla="*/ 7116 w 8732016"/>
              <a:gd name="connsiteY20" fmla="*/ 1028582 h 4546281"/>
              <a:gd name="connsiteX21" fmla="*/ 0 w 8732016"/>
              <a:gd name="connsiteY21" fmla="*/ 1035698 h 4546281"/>
              <a:gd name="connsiteX22" fmla="*/ 0 w 8732016"/>
              <a:gd name="connsiteY22" fmla="*/ 578498 h 4546281"/>
              <a:gd name="connsiteX23" fmla="*/ 122509 w 8732016"/>
              <a:gd name="connsiteY23" fmla="*/ 455989 h 4546281"/>
              <a:gd name="connsiteX24" fmla="*/ 353168 w 8732016"/>
              <a:gd name="connsiteY24" fmla="*/ 225331 h 4546281"/>
              <a:gd name="connsiteX25" fmla="*/ 122509 w 8732016"/>
              <a:gd name="connsiteY25" fmla="*/ 455989 h 4546281"/>
              <a:gd name="connsiteX26" fmla="*/ 353168 w 8732016"/>
              <a:gd name="connsiteY26" fmla="*/ 225331 h 4546281"/>
              <a:gd name="connsiteX27" fmla="*/ 7940423 w 8732016"/>
              <a:gd name="connsiteY27" fmla="*/ 119268 h 4546281"/>
              <a:gd name="connsiteX28" fmla="*/ 8720399 w 8732016"/>
              <a:gd name="connsiteY28" fmla="*/ 109937 h 4546281"/>
              <a:gd name="connsiteX29" fmla="*/ 8732016 w 8732016"/>
              <a:gd name="connsiteY29" fmla="*/ 1046042 h 4546281"/>
              <a:gd name="connsiteX30" fmla="*/ 8732016 w 8732016"/>
              <a:gd name="connsiteY30" fmla="*/ 3631881 h 4546281"/>
              <a:gd name="connsiteX31" fmla="*/ 7817617 w 8732016"/>
              <a:gd name="connsiteY31" fmla="*/ 4546280 h 4546281"/>
              <a:gd name="connsiteX32" fmla="*/ 921515 w 8732016"/>
              <a:gd name="connsiteY32" fmla="*/ 4546280 h 4546281"/>
              <a:gd name="connsiteX33" fmla="*/ 7116 w 8732016"/>
              <a:gd name="connsiteY33" fmla="*/ 3631881 h 4546281"/>
              <a:gd name="connsiteX34" fmla="*/ 7116 w 8732016"/>
              <a:gd name="connsiteY34" fmla="*/ 1028582 h 4546281"/>
              <a:gd name="connsiteX35" fmla="*/ 139959 w 8732016"/>
              <a:gd name="connsiteY35" fmla="*/ 0 h 4546281"/>
              <a:gd name="connsiteX36" fmla="*/ 910742 w 8732016"/>
              <a:gd name="connsiteY36" fmla="*/ 419877 h 4546281"/>
              <a:gd name="connsiteX37" fmla="*/ 7940423 w 8732016"/>
              <a:gd name="connsiteY37" fmla="*/ 119268 h 4546281"/>
              <a:gd name="connsiteX0" fmla="*/ 7817617 w 8732016"/>
              <a:gd name="connsiteY0" fmla="*/ 4546280 h 4546281"/>
              <a:gd name="connsiteX1" fmla="*/ 8274817 w 8732016"/>
              <a:gd name="connsiteY1" fmla="*/ 4546280 h 4546281"/>
              <a:gd name="connsiteX2" fmla="*/ 8274816 w 8732016"/>
              <a:gd name="connsiteY2" fmla="*/ 4546281 h 4546281"/>
              <a:gd name="connsiteX3" fmla="*/ 7817616 w 8732016"/>
              <a:gd name="connsiteY3" fmla="*/ 4546281 h 4546281"/>
              <a:gd name="connsiteX4" fmla="*/ 7817617 w 8732016"/>
              <a:gd name="connsiteY4" fmla="*/ 4546280 h 4546281"/>
              <a:gd name="connsiteX5" fmla="*/ 464315 w 8732016"/>
              <a:gd name="connsiteY5" fmla="*/ 4546280 h 4546281"/>
              <a:gd name="connsiteX6" fmla="*/ 921515 w 8732016"/>
              <a:gd name="connsiteY6" fmla="*/ 4546280 h 4546281"/>
              <a:gd name="connsiteX7" fmla="*/ 921516 w 8732016"/>
              <a:gd name="connsiteY7" fmla="*/ 4546281 h 4546281"/>
              <a:gd name="connsiteX8" fmla="*/ 464316 w 8732016"/>
              <a:gd name="connsiteY8" fmla="*/ 4546281 h 4546281"/>
              <a:gd name="connsiteX9" fmla="*/ 464315 w 8732016"/>
              <a:gd name="connsiteY9" fmla="*/ 4546280 h 4546281"/>
              <a:gd name="connsiteX10" fmla="*/ 8732016 w 8732016"/>
              <a:gd name="connsiteY10" fmla="*/ 4089081 h 4546281"/>
              <a:gd name="connsiteX11" fmla="*/ 8732016 w 8732016"/>
              <a:gd name="connsiteY11" fmla="*/ 4546280 h 4546281"/>
              <a:gd name="connsiteX12" fmla="*/ 8274817 w 8732016"/>
              <a:gd name="connsiteY12" fmla="*/ 4546280 h 4546281"/>
              <a:gd name="connsiteX13" fmla="*/ 8732016 w 8732016"/>
              <a:gd name="connsiteY13" fmla="*/ 4089081 h 4546281"/>
              <a:gd name="connsiteX14" fmla="*/ 7116 w 8732016"/>
              <a:gd name="connsiteY14" fmla="*/ 4089081 h 4546281"/>
              <a:gd name="connsiteX15" fmla="*/ 464315 w 8732016"/>
              <a:gd name="connsiteY15" fmla="*/ 4546280 h 4546281"/>
              <a:gd name="connsiteX16" fmla="*/ 7116 w 8732016"/>
              <a:gd name="connsiteY16" fmla="*/ 4546280 h 4546281"/>
              <a:gd name="connsiteX17" fmla="*/ 7116 w 8732016"/>
              <a:gd name="connsiteY17" fmla="*/ 4089081 h 4546281"/>
              <a:gd name="connsiteX18" fmla="*/ 122509 w 8732016"/>
              <a:gd name="connsiteY18" fmla="*/ 455989 h 4546281"/>
              <a:gd name="connsiteX19" fmla="*/ 7116 w 8732016"/>
              <a:gd name="connsiteY19" fmla="*/ 849342 h 4546281"/>
              <a:gd name="connsiteX20" fmla="*/ 7116 w 8732016"/>
              <a:gd name="connsiteY20" fmla="*/ 1028582 h 4546281"/>
              <a:gd name="connsiteX21" fmla="*/ 0 w 8732016"/>
              <a:gd name="connsiteY21" fmla="*/ 1035698 h 4546281"/>
              <a:gd name="connsiteX22" fmla="*/ 0 w 8732016"/>
              <a:gd name="connsiteY22" fmla="*/ 578498 h 4546281"/>
              <a:gd name="connsiteX23" fmla="*/ 122509 w 8732016"/>
              <a:gd name="connsiteY23" fmla="*/ 455989 h 4546281"/>
              <a:gd name="connsiteX24" fmla="*/ 7940423 w 8732016"/>
              <a:gd name="connsiteY24" fmla="*/ 119268 h 4546281"/>
              <a:gd name="connsiteX25" fmla="*/ 8720399 w 8732016"/>
              <a:gd name="connsiteY25" fmla="*/ 109937 h 4546281"/>
              <a:gd name="connsiteX26" fmla="*/ 8732016 w 8732016"/>
              <a:gd name="connsiteY26" fmla="*/ 1046042 h 4546281"/>
              <a:gd name="connsiteX27" fmla="*/ 8732016 w 8732016"/>
              <a:gd name="connsiteY27" fmla="*/ 3631881 h 4546281"/>
              <a:gd name="connsiteX28" fmla="*/ 7817617 w 8732016"/>
              <a:gd name="connsiteY28" fmla="*/ 4546280 h 4546281"/>
              <a:gd name="connsiteX29" fmla="*/ 921515 w 8732016"/>
              <a:gd name="connsiteY29" fmla="*/ 4546280 h 4546281"/>
              <a:gd name="connsiteX30" fmla="*/ 7116 w 8732016"/>
              <a:gd name="connsiteY30" fmla="*/ 3631881 h 4546281"/>
              <a:gd name="connsiteX31" fmla="*/ 7116 w 8732016"/>
              <a:gd name="connsiteY31" fmla="*/ 1028582 h 4546281"/>
              <a:gd name="connsiteX32" fmla="*/ 139959 w 8732016"/>
              <a:gd name="connsiteY32" fmla="*/ 0 h 4546281"/>
              <a:gd name="connsiteX33" fmla="*/ 910742 w 8732016"/>
              <a:gd name="connsiteY33" fmla="*/ 419877 h 4546281"/>
              <a:gd name="connsiteX34" fmla="*/ 7940423 w 8732016"/>
              <a:gd name="connsiteY34" fmla="*/ 119268 h 4546281"/>
              <a:gd name="connsiteX0" fmla="*/ 7817617 w 8732016"/>
              <a:gd name="connsiteY0" fmla="*/ 4546280 h 4546281"/>
              <a:gd name="connsiteX1" fmla="*/ 8274817 w 8732016"/>
              <a:gd name="connsiteY1" fmla="*/ 4546280 h 4546281"/>
              <a:gd name="connsiteX2" fmla="*/ 8274816 w 8732016"/>
              <a:gd name="connsiteY2" fmla="*/ 4546281 h 4546281"/>
              <a:gd name="connsiteX3" fmla="*/ 7817616 w 8732016"/>
              <a:gd name="connsiteY3" fmla="*/ 4546281 h 4546281"/>
              <a:gd name="connsiteX4" fmla="*/ 7817617 w 8732016"/>
              <a:gd name="connsiteY4" fmla="*/ 4546280 h 4546281"/>
              <a:gd name="connsiteX5" fmla="*/ 464315 w 8732016"/>
              <a:gd name="connsiteY5" fmla="*/ 4546280 h 4546281"/>
              <a:gd name="connsiteX6" fmla="*/ 921515 w 8732016"/>
              <a:gd name="connsiteY6" fmla="*/ 4546280 h 4546281"/>
              <a:gd name="connsiteX7" fmla="*/ 921516 w 8732016"/>
              <a:gd name="connsiteY7" fmla="*/ 4546281 h 4546281"/>
              <a:gd name="connsiteX8" fmla="*/ 464316 w 8732016"/>
              <a:gd name="connsiteY8" fmla="*/ 4546281 h 4546281"/>
              <a:gd name="connsiteX9" fmla="*/ 464315 w 8732016"/>
              <a:gd name="connsiteY9" fmla="*/ 4546280 h 4546281"/>
              <a:gd name="connsiteX10" fmla="*/ 8732016 w 8732016"/>
              <a:gd name="connsiteY10" fmla="*/ 4089081 h 4546281"/>
              <a:gd name="connsiteX11" fmla="*/ 8732016 w 8732016"/>
              <a:gd name="connsiteY11" fmla="*/ 4546280 h 4546281"/>
              <a:gd name="connsiteX12" fmla="*/ 8274817 w 8732016"/>
              <a:gd name="connsiteY12" fmla="*/ 4546280 h 4546281"/>
              <a:gd name="connsiteX13" fmla="*/ 8732016 w 8732016"/>
              <a:gd name="connsiteY13" fmla="*/ 4089081 h 4546281"/>
              <a:gd name="connsiteX14" fmla="*/ 7116 w 8732016"/>
              <a:gd name="connsiteY14" fmla="*/ 4089081 h 4546281"/>
              <a:gd name="connsiteX15" fmla="*/ 464315 w 8732016"/>
              <a:gd name="connsiteY15" fmla="*/ 4546280 h 4546281"/>
              <a:gd name="connsiteX16" fmla="*/ 7116 w 8732016"/>
              <a:gd name="connsiteY16" fmla="*/ 4546280 h 4546281"/>
              <a:gd name="connsiteX17" fmla="*/ 7116 w 8732016"/>
              <a:gd name="connsiteY17" fmla="*/ 4089081 h 4546281"/>
              <a:gd name="connsiteX18" fmla="*/ 122509 w 8732016"/>
              <a:gd name="connsiteY18" fmla="*/ 455989 h 4546281"/>
              <a:gd name="connsiteX19" fmla="*/ 7116 w 8732016"/>
              <a:gd name="connsiteY19" fmla="*/ 849342 h 4546281"/>
              <a:gd name="connsiteX20" fmla="*/ 7116 w 8732016"/>
              <a:gd name="connsiteY20" fmla="*/ 1028582 h 4546281"/>
              <a:gd name="connsiteX21" fmla="*/ 0 w 8732016"/>
              <a:gd name="connsiteY21" fmla="*/ 1035698 h 4546281"/>
              <a:gd name="connsiteX22" fmla="*/ 122509 w 8732016"/>
              <a:gd name="connsiteY22" fmla="*/ 455989 h 4546281"/>
              <a:gd name="connsiteX23" fmla="*/ 7940423 w 8732016"/>
              <a:gd name="connsiteY23" fmla="*/ 119268 h 4546281"/>
              <a:gd name="connsiteX24" fmla="*/ 8720399 w 8732016"/>
              <a:gd name="connsiteY24" fmla="*/ 109937 h 4546281"/>
              <a:gd name="connsiteX25" fmla="*/ 8732016 w 8732016"/>
              <a:gd name="connsiteY25" fmla="*/ 1046042 h 4546281"/>
              <a:gd name="connsiteX26" fmla="*/ 8732016 w 8732016"/>
              <a:gd name="connsiteY26" fmla="*/ 3631881 h 4546281"/>
              <a:gd name="connsiteX27" fmla="*/ 7817617 w 8732016"/>
              <a:gd name="connsiteY27" fmla="*/ 4546280 h 4546281"/>
              <a:gd name="connsiteX28" fmla="*/ 921515 w 8732016"/>
              <a:gd name="connsiteY28" fmla="*/ 4546280 h 4546281"/>
              <a:gd name="connsiteX29" fmla="*/ 7116 w 8732016"/>
              <a:gd name="connsiteY29" fmla="*/ 3631881 h 4546281"/>
              <a:gd name="connsiteX30" fmla="*/ 7116 w 8732016"/>
              <a:gd name="connsiteY30" fmla="*/ 1028582 h 4546281"/>
              <a:gd name="connsiteX31" fmla="*/ 139959 w 8732016"/>
              <a:gd name="connsiteY31" fmla="*/ 0 h 4546281"/>
              <a:gd name="connsiteX32" fmla="*/ 910742 w 8732016"/>
              <a:gd name="connsiteY32" fmla="*/ 419877 h 4546281"/>
              <a:gd name="connsiteX33" fmla="*/ 7940423 w 8732016"/>
              <a:gd name="connsiteY33" fmla="*/ 119268 h 4546281"/>
              <a:gd name="connsiteX0" fmla="*/ 7817617 w 8732016"/>
              <a:gd name="connsiteY0" fmla="*/ 4546280 h 4546281"/>
              <a:gd name="connsiteX1" fmla="*/ 8274817 w 8732016"/>
              <a:gd name="connsiteY1" fmla="*/ 4546280 h 4546281"/>
              <a:gd name="connsiteX2" fmla="*/ 8274816 w 8732016"/>
              <a:gd name="connsiteY2" fmla="*/ 4546281 h 4546281"/>
              <a:gd name="connsiteX3" fmla="*/ 7817616 w 8732016"/>
              <a:gd name="connsiteY3" fmla="*/ 4546281 h 4546281"/>
              <a:gd name="connsiteX4" fmla="*/ 7817617 w 8732016"/>
              <a:gd name="connsiteY4" fmla="*/ 4546280 h 4546281"/>
              <a:gd name="connsiteX5" fmla="*/ 464315 w 8732016"/>
              <a:gd name="connsiteY5" fmla="*/ 4546280 h 4546281"/>
              <a:gd name="connsiteX6" fmla="*/ 921515 w 8732016"/>
              <a:gd name="connsiteY6" fmla="*/ 4546280 h 4546281"/>
              <a:gd name="connsiteX7" fmla="*/ 921516 w 8732016"/>
              <a:gd name="connsiteY7" fmla="*/ 4546281 h 4546281"/>
              <a:gd name="connsiteX8" fmla="*/ 464316 w 8732016"/>
              <a:gd name="connsiteY8" fmla="*/ 4546281 h 4546281"/>
              <a:gd name="connsiteX9" fmla="*/ 464315 w 8732016"/>
              <a:gd name="connsiteY9" fmla="*/ 4546280 h 4546281"/>
              <a:gd name="connsiteX10" fmla="*/ 8732016 w 8732016"/>
              <a:gd name="connsiteY10" fmla="*/ 4089081 h 4546281"/>
              <a:gd name="connsiteX11" fmla="*/ 8732016 w 8732016"/>
              <a:gd name="connsiteY11" fmla="*/ 4546280 h 4546281"/>
              <a:gd name="connsiteX12" fmla="*/ 8274817 w 8732016"/>
              <a:gd name="connsiteY12" fmla="*/ 4546280 h 4546281"/>
              <a:gd name="connsiteX13" fmla="*/ 8732016 w 8732016"/>
              <a:gd name="connsiteY13" fmla="*/ 4089081 h 4546281"/>
              <a:gd name="connsiteX14" fmla="*/ 7116 w 8732016"/>
              <a:gd name="connsiteY14" fmla="*/ 4089081 h 4546281"/>
              <a:gd name="connsiteX15" fmla="*/ 464315 w 8732016"/>
              <a:gd name="connsiteY15" fmla="*/ 4546280 h 4546281"/>
              <a:gd name="connsiteX16" fmla="*/ 7116 w 8732016"/>
              <a:gd name="connsiteY16" fmla="*/ 4546280 h 4546281"/>
              <a:gd name="connsiteX17" fmla="*/ 7116 w 8732016"/>
              <a:gd name="connsiteY17" fmla="*/ 4089081 h 4546281"/>
              <a:gd name="connsiteX18" fmla="*/ 458411 w 8732016"/>
              <a:gd name="connsiteY18" fmla="*/ 717247 h 4546281"/>
              <a:gd name="connsiteX19" fmla="*/ 7116 w 8732016"/>
              <a:gd name="connsiteY19" fmla="*/ 849342 h 4546281"/>
              <a:gd name="connsiteX20" fmla="*/ 7116 w 8732016"/>
              <a:gd name="connsiteY20" fmla="*/ 1028582 h 4546281"/>
              <a:gd name="connsiteX21" fmla="*/ 0 w 8732016"/>
              <a:gd name="connsiteY21" fmla="*/ 1035698 h 4546281"/>
              <a:gd name="connsiteX22" fmla="*/ 458411 w 8732016"/>
              <a:gd name="connsiteY22" fmla="*/ 717247 h 4546281"/>
              <a:gd name="connsiteX23" fmla="*/ 7940423 w 8732016"/>
              <a:gd name="connsiteY23" fmla="*/ 119268 h 4546281"/>
              <a:gd name="connsiteX24" fmla="*/ 8720399 w 8732016"/>
              <a:gd name="connsiteY24" fmla="*/ 109937 h 4546281"/>
              <a:gd name="connsiteX25" fmla="*/ 8732016 w 8732016"/>
              <a:gd name="connsiteY25" fmla="*/ 1046042 h 4546281"/>
              <a:gd name="connsiteX26" fmla="*/ 8732016 w 8732016"/>
              <a:gd name="connsiteY26" fmla="*/ 3631881 h 4546281"/>
              <a:gd name="connsiteX27" fmla="*/ 7817617 w 8732016"/>
              <a:gd name="connsiteY27" fmla="*/ 4546280 h 4546281"/>
              <a:gd name="connsiteX28" fmla="*/ 921515 w 8732016"/>
              <a:gd name="connsiteY28" fmla="*/ 4546280 h 4546281"/>
              <a:gd name="connsiteX29" fmla="*/ 7116 w 8732016"/>
              <a:gd name="connsiteY29" fmla="*/ 3631881 h 4546281"/>
              <a:gd name="connsiteX30" fmla="*/ 7116 w 8732016"/>
              <a:gd name="connsiteY30" fmla="*/ 1028582 h 4546281"/>
              <a:gd name="connsiteX31" fmla="*/ 139959 w 8732016"/>
              <a:gd name="connsiteY31" fmla="*/ 0 h 4546281"/>
              <a:gd name="connsiteX32" fmla="*/ 910742 w 8732016"/>
              <a:gd name="connsiteY32" fmla="*/ 419877 h 4546281"/>
              <a:gd name="connsiteX33" fmla="*/ 7940423 w 8732016"/>
              <a:gd name="connsiteY33" fmla="*/ 119268 h 4546281"/>
              <a:gd name="connsiteX0" fmla="*/ 7933355 w 8724948"/>
              <a:gd name="connsiteY0" fmla="*/ 119268 h 4546281"/>
              <a:gd name="connsiteX1" fmla="*/ 8713331 w 8724948"/>
              <a:gd name="connsiteY1" fmla="*/ 109937 h 4546281"/>
              <a:gd name="connsiteX2" fmla="*/ 8724948 w 8724948"/>
              <a:gd name="connsiteY2" fmla="*/ 1046042 h 4546281"/>
              <a:gd name="connsiteX3" fmla="*/ 8724948 w 8724948"/>
              <a:gd name="connsiteY3" fmla="*/ 3631881 h 4546281"/>
              <a:gd name="connsiteX4" fmla="*/ 7810549 w 8724948"/>
              <a:gd name="connsiteY4" fmla="*/ 4546280 h 4546281"/>
              <a:gd name="connsiteX5" fmla="*/ 914447 w 8724948"/>
              <a:gd name="connsiteY5" fmla="*/ 4546280 h 4546281"/>
              <a:gd name="connsiteX6" fmla="*/ 48 w 8724948"/>
              <a:gd name="connsiteY6" fmla="*/ 3631881 h 4546281"/>
              <a:gd name="connsiteX7" fmla="*/ 48 w 8724948"/>
              <a:gd name="connsiteY7" fmla="*/ 1028582 h 4546281"/>
              <a:gd name="connsiteX8" fmla="*/ 132891 w 8724948"/>
              <a:gd name="connsiteY8" fmla="*/ 0 h 4546281"/>
              <a:gd name="connsiteX9" fmla="*/ 903674 w 8724948"/>
              <a:gd name="connsiteY9" fmla="*/ 419877 h 4546281"/>
              <a:gd name="connsiteX10" fmla="*/ 7933355 w 8724948"/>
              <a:gd name="connsiteY10" fmla="*/ 119268 h 4546281"/>
              <a:gd name="connsiteX11" fmla="*/ 8267749 w 8724948"/>
              <a:gd name="connsiteY11" fmla="*/ 4546280 h 4546281"/>
              <a:gd name="connsiteX12" fmla="*/ 8267748 w 8724948"/>
              <a:gd name="connsiteY12" fmla="*/ 4546281 h 4546281"/>
              <a:gd name="connsiteX13" fmla="*/ 7810548 w 8724948"/>
              <a:gd name="connsiteY13" fmla="*/ 4546281 h 4546281"/>
              <a:gd name="connsiteX14" fmla="*/ 7810549 w 8724948"/>
              <a:gd name="connsiteY14" fmla="*/ 4546280 h 4546281"/>
              <a:gd name="connsiteX15" fmla="*/ 457247 w 8724948"/>
              <a:gd name="connsiteY15" fmla="*/ 4546280 h 4546281"/>
              <a:gd name="connsiteX16" fmla="*/ 914447 w 8724948"/>
              <a:gd name="connsiteY16" fmla="*/ 4546280 h 4546281"/>
              <a:gd name="connsiteX17" fmla="*/ 914448 w 8724948"/>
              <a:gd name="connsiteY17" fmla="*/ 4546281 h 4546281"/>
              <a:gd name="connsiteX18" fmla="*/ 457248 w 8724948"/>
              <a:gd name="connsiteY18" fmla="*/ 4546281 h 4546281"/>
              <a:gd name="connsiteX19" fmla="*/ 457247 w 8724948"/>
              <a:gd name="connsiteY19" fmla="*/ 4546280 h 4546281"/>
              <a:gd name="connsiteX20" fmla="*/ 8724948 w 8724948"/>
              <a:gd name="connsiteY20" fmla="*/ 4089081 h 4546281"/>
              <a:gd name="connsiteX21" fmla="*/ 8724948 w 8724948"/>
              <a:gd name="connsiteY21" fmla="*/ 4546280 h 4546281"/>
              <a:gd name="connsiteX22" fmla="*/ 8267749 w 8724948"/>
              <a:gd name="connsiteY22" fmla="*/ 4546280 h 4546281"/>
              <a:gd name="connsiteX23" fmla="*/ 8724948 w 8724948"/>
              <a:gd name="connsiteY23" fmla="*/ 4089081 h 4546281"/>
              <a:gd name="connsiteX24" fmla="*/ 48 w 8724948"/>
              <a:gd name="connsiteY24" fmla="*/ 4089081 h 4546281"/>
              <a:gd name="connsiteX25" fmla="*/ 457247 w 8724948"/>
              <a:gd name="connsiteY25" fmla="*/ 4546280 h 4546281"/>
              <a:gd name="connsiteX26" fmla="*/ 48 w 8724948"/>
              <a:gd name="connsiteY26" fmla="*/ 4546280 h 4546281"/>
              <a:gd name="connsiteX27" fmla="*/ 48 w 8724948"/>
              <a:gd name="connsiteY27" fmla="*/ 4089081 h 4546281"/>
              <a:gd name="connsiteX28" fmla="*/ 451343 w 8724948"/>
              <a:gd name="connsiteY28" fmla="*/ 717247 h 4546281"/>
              <a:gd name="connsiteX29" fmla="*/ 48 w 8724948"/>
              <a:gd name="connsiteY29" fmla="*/ 849342 h 4546281"/>
              <a:gd name="connsiteX30" fmla="*/ 48 w 8724948"/>
              <a:gd name="connsiteY30" fmla="*/ 1028582 h 4546281"/>
              <a:gd name="connsiteX31" fmla="*/ 84372 w 8724948"/>
              <a:gd name="connsiteY31" fmla="*/ 1127138 h 4546281"/>
              <a:gd name="connsiteX0" fmla="*/ 7933355 w 8724948"/>
              <a:gd name="connsiteY0" fmla="*/ 119268 h 4546281"/>
              <a:gd name="connsiteX1" fmla="*/ 8713331 w 8724948"/>
              <a:gd name="connsiteY1" fmla="*/ 109937 h 4546281"/>
              <a:gd name="connsiteX2" fmla="*/ 8724948 w 8724948"/>
              <a:gd name="connsiteY2" fmla="*/ 1046042 h 4546281"/>
              <a:gd name="connsiteX3" fmla="*/ 8724948 w 8724948"/>
              <a:gd name="connsiteY3" fmla="*/ 3631881 h 4546281"/>
              <a:gd name="connsiteX4" fmla="*/ 7810549 w 8724948"/>
              <a:gd name="connsiteY4" fmla="*/ 4546280 h 4546281"/>
              <a:gd name="connsiteX5" fmla="*/ 914447 w 8724948"/>
              <a:gd name="connsiteY5" fmla="*/ 4546280 h 4546281"/>
              <a:gd name="connsiteX6" fmla="*/ 48 w 8724948"/>
              <a:gd name="connsiteY6" fmla="*/ 3631881 h 4546281"/>
              <a:gd name="connsiteX7" fmla="*/ 48 w 8724948"/>
              <a:gd name="connsiteY7" fmla="*/ 1028582 h 4546281"/>
              <a:gd name="connsiteX8" fmla="*/ 132891 w 8724948"/>
              <a:gd name="connsiteY8" fmla="*/ 0 h 4546281"/>
              <a:gd name="connsiteX9" fmla="*/ 903674 w 8724948"/>
              <a:gd name="connsiteY9" fmla="*/ 419877 h 4546281"/>
              <a:gd name="connsiteX10" fmla="*/ 7933355 w 8724948"/>
              <a:gd name="connsiteY10" fmla="*/ 119268 h 4546281"/>
              <a:gd name="connsiteX11" fmla="*/ 8267749 w 8724948"/>
              <a:gd name="connsiteY11" fmla="*/ 4546280 h 4546281"/>
              <a:gd name="connsiteX12" fmla="*/ 8267748 w 8724948"/>
              <a:gd name="connsiteY12" fmla="*/ 4546281 h 4546281"/>
              <a:gd name="connsiteX13" fmla="*/ 7810548 w 8724948"/>
              <a:gd name="connsiteY13" fmla="*/ 4546281 h 4546281"/>
              <a:gd name="connsiteX14" fmla="*/ 7810549 w 8724948"/>
              <a:gd name="connsiteY14" fmla="*/ 4546280 h 4546281"/>
              <a:gd name="connsiteX15" fmla="*/ 7933355 w 8724948"/>
              <a:gd name="connsiteY15" fmla="*/ 119268 h 4546281"/>
              <a:gd name="connsiteX16" fmla="*/ 457247 w 8724948"/>
              <a:gd name="connsiteY16" fmla="*/ 4546280 h 4546281"/>
              <a:gd name="connsiteX17" fmla="*/ 914447 w 8724948"/>
              <a:gd name="connsiteY17" fmla="*/ 4546280 h 4546281"/>
              <a:gd name="connsiteX18" fmla="*/ 914448 w 8724948"/>
              <a:gd name="connsiteY18" fmla="*/ 4546281 h 4546281"/>
              <a:gd name="connsiteX19" fmla="*/ 457248 w 8724948"/>
              <a:gd name="connsiteY19" fmla="*/ 4546281 h 4546281"/>
              <a:gd name="connsiteX20" fmla="*/ 457247 w 8724948"/>
              <a:gd name="connsiteY20" fmla="*/ 4546280 h 4546281"/>
              <a:gd name="connsiteX21" fmla="*/ 8724948 w 8724948"/>
              <a:gd name="connsiteY21" fmla="*/ 4089081 h 4546281"/>
              <a:gd name="connsiteX22" fmla="*/ 8724948 w 8724948"/>
              <a:gd name="connsiteY22" fmla="*/ 4546280 h 4546281"/>
              <a:gd name="connsiteX23" fmla="*/ 8267749 w 8724948"/>
              <a:gd name="connsiteY23" fmla="*/ 4546280 h 4546281"/>
              <a:gd name="connsiteX24" fmla="*/ 8724948 w 8724948"/>
              <a:gd name="connsiteY24" fmla="*/ 4089081 h 4546281"/>
              <a:gd name="connsiteX25" fmla="*/ 48 w 8724948"/>
              <a:gd name="connsiteY25" fmla="*/ 4089081 h 4546281"/>
              <a:gd name="connsiteX26" fmla="*/ 457247 w 8724948"/>
              <a:gd name="connsiteY26" fmla="*/ 4546280 h 4546281"/>
              <a:gd name="connsiteX27" fmla="*/ 48 w 8724948"/>
              <a:gd name="connsiteY27" fmla="*/ 4546280 h 4546281"/>
              <a:gd name="connsiteX28" fmla="*/ 48 w 8724948"/>
              <a:gd name="connsiteY28" fmla="*/ 4089081 h 4546281"/>
              <a:gd name="connsiteX29" fmla="*/ 48 w 8724948"/>
              <a:gd name="connsiteY29" fmla="*/ 849342 h 4546281"/>
              <a:gd name="connsiteX30" fmla="*/ 48 w 8724948"/>
              <a:gd name="connsiteY30" fmla="*/ 1028582 h 4546281"/>
              <a:gd name="connsiteX31" fmla="*/ 84372 w 8724948"/>
              <a:gd name="connsiteY31" fmla="*/ 1127138 h 4546281"/>
              <a:gd name="connsiteX0" fmla="*/ 7933307 w 8724900"/>
              <a:gd name="connsiteY0" fmla="*/ 119268 h 4546281"/>
              <a:gd name="connsiteX1" fmla="*/ 8713283 w 8724900"/>
              <a:gd name="connsiteY1" fmla="*/ 109937 h 4546281"/>
              <a:gd name="connsiteX2" fmla="*/ 8724900 w 8724900"/>
              <a:gd name="connsiteY2" fmla="*/ 1046042 h 4546281"/>
              <a:gd name="connsiteX3" fmla="*/ 8724900 w 8724900"/>
              <a:gd name="connsiteY3" fmla="*/ 3631881 h 4546281"/>
              <a:gd name="connsiteX4" fmla="*/ 7810501 w 8724900"/>
              <a:gd name="connsiteY4" fmla="*/ 4546280 h 4546281"/>
              <a:gd name="connsiteX5" fmla="*/ 914399 w 8724900"/>
              <a:gd name="connsiteY5" fmla="*/ 4546280 h 4546281"/>
              <a:gd name="connsiteX6" fmla="*/ 0 w 8724900"/>
              <a:gd name="connsiteY6" fmla="*/ 3631881 h 4546281"/>
              <a:gd name="connsiteX7" fmla="*/ 0 w 8724900"/>
              <a:gd name="connsiteY7" fmla="*/ 1028582 h 4546281"/>
              <a:gd name="connsiteX8" fmla="*/ 132843 w 8724900"/>
              <a:gd name="connsiteY8" fmla="*/ 0 h 4546281"/>
              <a:gd name="connsiteX9" fmla="*/ 903626 w 8724900"/>
              <a:gd name="connsiteY9" fmla="*/ 419877 h 4546281"/>
              <a:gd name="connsiteX10" fmla="*/ 7933307 w 8724900"/>
              <a:gd name="connsiteY10" fmla="*/ 119268 h 4546281"/>
              <a:gd name="connsiteX11" fmla="*/ 8267701 w 8724900"/>
              <a:gd name="connsiteY11" fmla="*/ 4546280 h 4546281"/>
              <a:gd name="connsiteX12" fmla="*/ 8267700 w 8724900"/>
              <a:gd name="connsiteY12" fmla="*/ 4546281 h 4546281"/>
              <a:gd name="connsiteX13" fmla="*/ 7810500 w 8724900"/>
              <a:gd name="connsiteY13" fmla="*/ 4546281 h 4546281"/>
              <a:gd name="connsiteX14" fmla="*/ 7810501 w 8724900"/>
              <a:gd name="connsiteY14" fmla="*/ 4546280 h 4546281"/>
              <a:gd name="connsiteX15" fmla="*/ 7933307 w 8724900"/>
              <a:gd name="connsiteY15" fmla="*/ 119268 h 4546281"/>
              <a:gd name="connsiteX16" fmla="*/ 457199 w 8724900"/>
              <a:gd name="connsiteY16" fmla="*/ 4546280 h 4546281"/>
              <a:gd name="connsiteX17" fmla="*/ 914399 w 8724900"/>
              <a:gd name="connsiteY17" fmla="*/ 4546280 h 4546281"/>
              <a:gd name="connsiteX18" fmla="*/ 914400 w 8724900"/>
              <a:gd name="connsiteY18" fmla="*/ 4546281 h 4546281"/>
              <a:gd name="connsiteX19" fmla="*/ 457200 w 8724900"/>
              <a:gd name="connsiteY19" fmla="*/ 4546281 h 4546281"/>
              <a:gd name="connsiteX20" fmla="*/ 457199 w 8724900"/>
              <a:gd name="connsiteY20" fmla="*/ 4546280 h 4546281"/>
              <a:gd name="connsiteX21" fmla="*/ 8724900 w 8724900"/>
              <a:gd name="connsiteY21" fmla="*/ 4089081 h 4546281"/>
              <a:gd name="connsiteX22" fmla="*/ 8724900 w 8724900"/>
              <a:gd name="connsiteY22" fmla="*/ 4546280 h 4546281"/>
              <a:gd name="connsiteX23" fmla="*/ 8267701 w 8724900"/>
              <a:gd name="connsiteY23" fmla="*/ 4546280 h 4546281"/>
              <a:gd name="connsiteX24" fmla="*/ 8724900 w 8724900"/>
              <a:gd name="connsiteY24" fmla="*/ 4089081 h 4546281"/>
              <a:gd name="connsiteX25" fmla="*/ 0 w 8724900"/>
              <a:gd name="connsiteY25" fmla="*/ 4089081 h 4546281"/>
              <a:gd name="connsiteX26" fmla="*/ 457199 w 8724900"/>
              <a:gd name="connsiteY26" fmla="*/ 4546280 h 4546281"/>
              <a:gd name="connsiteX27" fmla="*/ 0 w 8724900"/>
              <a:gd name="connsiteY27" fmla="*/ 4546280 h 4546281"/>
              <a:gd name="connsiteX28" fmla="*/ 0 w 8724900"/>
              <a:gd name="connsiteY28" fmla="*/ 4089081 h 4546281"/>
              <a:gd name="connsiteX29" fmla="*/ 0 w 8724900"/>
              <a:gd name="connsiteY29" fmla="*/ 849342 h 4546281"/>
              <a:gd name="connsiteX30" fmla="*/ 0 w 8724900"/>
              <a:gd name="connsiteY30" fmla="*/ 1028582 h 4546281"/>
              <a:gd name="connsiteX0" fmla="*/ 7933307 w 8724900"/>
              <a:gd name="connsiteY0" fmla="*/ 119268 h 4546281"/>
              <a:gd name="connsiteX1" fmla="*/ 8713283 w 8724900"/>
              <a:gd name="connsiteY1" fmla="*/ 109937 h 4546281"/>
              <a:gd name="connsiteX2" fmla="*/ 8724900 w 8724900"/>
              <a:gd name="connsiteY2" fmla="*/ 1046042 h 4546281"/>
              <a:gd name="connsiteX3" fmla="*/ 8724900 w 8724900"/>
              <a:gd name="connsiteY3" fmla="*/ 3631881 h 4546281"/>
              <a:gd name="connsiteX4" fmla="*/ 7810501 w 8724900"/>
              <a:gd name="connsiteY4" fmla="*/ 4546280 h 4546281"/>
              <a:gd name="connsiteX5" fmla="*/ 914399 w 8724900"/>
              <a:gd name="connsiteY5" fmla="*/ 4546280 h 4546281"/>
              <a:gd name="connsiteX6" fmla="*/ 0 w 8724900"/>
              <a:gd name="connsiteY6" fmla="*/ 3631881 h 4546281"/>
              <a:gd name="connsiteX7" fmla="*/ 0 w 8724900"/>
              <a:gd name="connsiteY7" fmla="*/ 1028582 h 4546281"/>
              <a:gd name="connsiteX8" fmla="*/ 132843 w 8724900"/>
              <a:gd name="connsiteY8" fmla="*/ 0 h 4546281"/>
              <a:gd name="connsiteX9" fmla="*/ 903626 w 8724900"/>
              <a:gd name="connsiteY9" fmla="*/ 419877 h 4546281"/>
              <a:gd name="connsiteX10" fmla="*/ 7933307 w 8724900"/>
              <a:gd name="connsiteY10" fmla="*/ 119268 h 4546281"/>
              <a:gd name="connsiteX11" fmla="*/ 8267701 w 8724900"/>
              <a:gd name="connsiteY11" fmla="*/ 4546280 h 4546281"/>
              <a:gd name="connsiteX12" fmla="*/ 8267700 w 8724900"/>
              <a:gd name="connsiteY12" fmla="*/ 4546281 h 4546281"/>
              <a:gd name="connsiteX13" fmla="*/ 7810500 w 8724900"/>
              <a:gd name="connsiteY13" fmla="*/ 4546281 h 4546281"/>
              <a:gd name="connsiteX14" fmla="*/ 7810501 w 8724900"/>
              <a:gd name="connsiteY14" fmla="*/ 4546280 h 4546281"/>
              <a:gd name="connsiteX15" fmla="*/ 7933307 w 8724900"/>
              <a:gd name="connsiteY15" fmla="*/ 119268 h 4546281"/>
              <a:gd name="connsiteX16" fmla="*/ 457199 w 8724900"/>
              <a:gd name="connsiteY16" fmla="*/ 4546280 h 4546281"/>
              <a:gd name="connsiteX17" fmla="*/ 914399 w 8724900"/>
              <a:gd name="connsiteY17" fmla="*/ 4546280 h 4546281"/>
              <a:gd name="connsiteX18" fmla="*/ 914400 w 8724900"/>
              <a:gd name="connsiteY18" fmla="*/ 4546281 h 4546281"/>
              <a:gd name="connsiteX19" fmla="*/ 457200 w 8724900"/>
              <a:gd name="connsiteY19" fmla="*/ 4546281 h 4546281"/>
              <a:gd name="connsiteX20" fmla="*/ 457199 w 8724900"/>
              <a:gd name="connsiteY20" fmla="*/ 4546280 h 4546281"/>
              <a:gd name="connsiteX21" fmla="*/ 8724900 w 8724900"/>
              <a:gd name="connsiteY21" fmla="*/ 4089081 h 4546281"/>
              <a:gd name="connsiteX22" fmla="*/ 8724900 w 8724900"/>
              <a:gd name="connsiteY22" fmla="*/ 4546280 h 4546281"/>
              <a:gd name="connsiteX23" fmla="*/ 8267701 w 8724900"/>
              <a:gd name="connsiteY23" fmla="*/ 4546280 h 4546281"/>
              <a:gd name="connsiteX24" fmla="*/ 8724900 w 8724900"/>
              <a:gd name="connsiteY24" fmla="*/ 4089081 h 4546281"/>
              <a:gd name="connsiteX25" fmla="*/ 0 w 8724900"/>
              <a:gd name="connsiteY25" fmla="*/ 4089081 h 4546281"/>
              <a:gd name="connsiteX26" fmla="*/ 457199 w 8724900"/>
              <a:gd name="connsiteY26" fmla="*/ 4546280 h 4546281"/>
              <a:gd name="connsiteX27" fmla="*/ 0 w 8724900"/>
              <a:gd name="connsiteY27" fmla="*/ 4546280 h 4546281"/>
              <a:gd name="connsiteX28" fmla="*/ 0 w 8724900"/>
              <a:gd name="connsiteY28" fmla="*/ 4089081 h 4546281"/>
              <a:gd name="connsiteX0" fmla="*/ 7810501 w 8724900"/>
              <a:gd name="connsiteY0" fmla="*/ 4546280 h 4546281"/>
              <a:gd name="connsiteX1" fmla="*/ 8713283 w 8724900"/>
              <a:gd name="connsiteY1" fmla="*/ 109937 h 4546281"/>
              <a:gd name="connsiteX2" fmla="*/ 8724900 w 8724900"/>
              <a:gd name="connsiteY2" fmla="*/ 1046042 h 4546281"/>
              <a:gd name="connsiteX3" fmla="*/ 8724900 w 8724900"/>
              <a:gd name="connsiteY3" fmla="*/ 3631881 h 4546281"/>
              <a:gd name="connsiteX4" fmla="*/ 7810501 w 8724900"/>
              <a:gd name="connsiteY4" fmla="*/ 4546280 h 4546281"/>
              <a:gd name="connsiteX5" fmla="*/ 914399 w 8724900"/>
              <a:gd name="connsiteY5" fmla="*/ 4546280 h 4546281"/>
              <a:gd name="connsiteX6" fmla="*/ 0 w 8724900"/>
              <a:gd name="connsiteY6" fmla="*/ 3631881 h 4546281"/>
              <a:gd name="connsiteX7" fmla="*/ 0 w 8724900"/>
              <a:gd name="connsiteY7" fmla="*/ 1028582 h 4546281"/>
              <a:gd name="connsiteX8" fmla="*/ 132843 w 8724900"/>
              <a:gd name="connsiteY8" fmla="*/ 0 h 4546281"/>
              <a:gd name="connsiteX9" fmla="*/ 903626 w 8724900"/>
              <a:gd name="connsiteY9" fmla="*/ 419877 h 4546281"/>
              <a:gd name="connsiteX10" fmla="*/ 7933307 w 8724900"/>
              <a:gd name="connsiteY10" fmla="*/ 119268 h 4546281"/>
              <a:gd name="connsiteX11" fmla="*/ 8267701 w 8724900"/>
              <a:gd name="connsiteY11" fmla="*/ 4546280 h 4546281"/>
              <a:gd name="connsiteX12" fmla="*/ 8267700 w 8724900"/>
              <a:gd name="connsiteY12" fmla="*/ 4546281 h 4546281"/>
              <a:gd name="connsiteX13" fmla="*/ 7810500 w 8724900"/>
              <a:gd name="connsiteY13" fmla="*/ 4546281 h 4546281"/>
              <a:gd name="connsiteX14" fmla="*/ 7810501 w 8724900"/>
              <a:gd name="connsiteY14" fmla="*/ 4546280 h 4546281"/>
              <a:gd name="connsiteX15" fmla="*/ 457199 w 8724900"/>
              <a:gd name="connsiteY15" fmla="*/ 4546280 h 4546281"/>
              <a:gd name="connsiteX16" fmla="*/ 914399 w 8724900"/>
              <a:gd name="connsiteY16" fmla="*/ 4546280 h 4546281"/>
              <a:gd name="connsiteX17" fmla="*/ 914400 w 8724900"/>
              <a:gd name="connsiteY17" fmla="*/ 4546281 h 4546281"/>
              <a:gd name="connsiteX18" fmla="*/ 457200 w 8724900"/>
              <a:gd name="connsiteY18" fmla="*/ 4546281 h 4546281"/>
              <a:gd name="connsiteX19" fmla="*/ 457199 w 8724900"/>
              <a:gd name="connsiteY19" fmla="*/ 4546280 h 4546281"/>
              <a:gd name="connsiteX20" fmla="*/ 8724900 w 8724900"/>
              <a:gd name="connsiteY20" fmla="*/ 4089081 h 4546281"/>
              <a:gd name="connsiteX21" fmla="*/ 8724900 w 8724900"/>
              <a:gd name="connsiteY21" fmla="*/ 4546280 h 4546281"/>
              <a:gd name="connsiteX22" fmla="*/ 8267701 w 8724900"/>
              <a:gd name="connsiteY22" fmla="*/ 4546280 h 4546281"/>
              <a:gd name="connsiteX23" fmla="*/ 8724900 w 8724900"/>
              <a:gd name="connsiteY23" fmla="*/ 4089081 h 4546281"/>
              <a:gd name="connsiteX24" fmla="*/ 0 w 8724900"/>
              <a:gd name="connsiteY24" fmla="*/ 4089081 h 4546281"/>
              <a:gd name="connsiteX25" fmla="*/ 457199 w 8724900"/>
              <a:gd name="connsiteY25" fmla="*/ 4546280 h 4546281"/>
              <a:gd name="connsiteX26" fmla="*/ 0 w 8724900"/>
              <a:gd name="connsiteY26" fmla="*/ 4546280 h 4546281"/>
              <a:gd name="connsiteX27" fmla="*/ 0 w 8724900"/>
              <a:gd name="connsiteY27" fmla="*/ 4089081 h 4546281"/>
              <a:gd name="connsiteX0" fmla="*/ 7810501 w 8724900"/>
              <a:gd name="connsiteY0" fmla="*/ 4546280 h 4546281"/>
              <a:gd name="connsiteX1" fmla="*/ 8713283 w 8724900"/>
              <a:gd name="connsiteY1" fmla="*/ 109937 h 4546281"/>
              <a:gd name="connsiteX2" fmla="*/ 8724900 w 8724900"/>
              <a:gd name="connsiteY2" fmla="*/ 1046042 h 4546281"/>
              <a:gd name="connsiteX3" fmla="*/ 8724900 w 8724900"/>
              <a:gd name="connsiteY3" fmla="*/ 3631881 h 4546281"/>
              <a:gd name="connsiteX4" fmla="*/ 7810501 w 8724900"/>
              <a:gd name="connsiteY4" fmla="*/ 4546280 h 4546281"/>
              <a:gd name="connsiteX5" fmla="*/ 914399 w 8724900"/>
              <a:gd name="connsiteY5" fmla="*/ 4546280 h 4546281"/>
              <a:gd name="connsiteX6" fmla="*/ 0 w 8724900"/>
              <a:gd name="connsiteY6" fmla="*/ 3631881 h 4546281"/>
              <a:gd name="connsiteX7" fmla="*/ 0 w 8724900"/>
              <a:gd name="connsiteY7" fmla="*/ 1028582 h 4546281"/>
              <a:gd name="connsiteX8" fmla="*/ 132843 w 8724900"/>
              <a:gd name="connsiteY8" fmla="*/ 0 h 4546281"/>
              <a:gd name="connsiteX9" fmla="*/ 903626 w 8724900"/>
              <a:gd name="connsiteY9" fmla="*/ 419877 h 4546281"/>
              <a:gd name="connsiteX10" fmla="*/ 8267701 w 8724900"/>
              <a:gd name="connsiteY10" fmla="*/ 4546280 h 4546281"/>
              <a:gd name="connsiteX11" fmla="*/ 8267700 w 8724900"/>
              <a:gd name="connsiteY11" fmla="*/ 4546281 h 4546281"/>
              <a:gd name="connsiteX12" fmla="*/ 7810500 w 8724900"/>
              <a:gd name="connsiteY12" fmla="*/ 4546281 h 4546281"/>
              <a:gd name="connsiteX13" fmla="*/ 7810501 w 8724900"/>
              <a:gd name="connsiteY13" fmla="*/ 4546280 h 4546281"/>
              <a:gd name="connsiteX14" fmla="*/ 457199 w 8724900"/>
              <a:gd name="connsiteY14" fmla="*/ 4546280 h 4546281"/>
              <a:gd name="connsiteX15" fmla="*/ 914399 w 8724900"/>
              <a:gd name="connsiteY15" fmla="*/ 4546280 h 4546281"/>
              <a:gd name="connsiteX16" fmla="*/ 914400 w 8724900"/>
              <a:gd name="connsiteY16" fmla="*/ 4546281 h 4546281"/>
              <a:gd name="connsiteX17" fmla="*/ 457200 w 8724900"/>
              <a:gd name="connsiteY17" fmla="*/ 4546281 h 4546281"/>
              <a:gd name="connsiteX18" fmla="*/ 457199 w 8724900"/>
              <a:gd name="connsiteY18" fmla="*/ 4546280 h 4546281"/>
              <a:gd name="connsiteX19" fmla="*/ 8724900 w 8724900"/>
              <a:gd name="connsiteY19" fmla="*/ 4089081 h 4546281"/>
              <a:gd name="connsiteX20" fmla="*/ 8724900 w 8724900"/>
              <a:gd name="connsiteY20" fmla="*/ 4546280 h 4546281"/>
              <a:gd name="connsiteX21" fmla="*/ 8267701 w 8724900"/>
              <a:gd name="connsiteY21" fmla="*/ 4546280 h 4546281"/>
              <a:gd name="connsiteX22" fmla="*/ 8724900 w 8724900"/>
              <a:gd name="connsiteY22" fmla="*/ 4089081 h 4546281"/>
              <a:gd name="connsiteX23" fmla="*/ 0 w 8724900"/>
              <a:gd name="connsiteY23" fmla="*/ 4089081 h 4546281"/>
              <a:gd name="connsiteX24" fmla="*/ 457199 w 8724900"/>
              <a:gd name="connsiteY24" fmla="*/ 4546280 h 4546281"/>
              <a:gd name="connsiteX25" fmla="*/ 0 w 8724900"/>
              <a:gd name="connsiteY25" fmla="*/ 4546280 h 4546281"/>
              <a:gd name="connsiteX26" fmla="*/ 0 w 8724900"/>
              <a:gd name="connsiteY26" fmla="*/ 4089081 h 4546281"/>
              <a:gd name="connsiteX0" fmla="*/ 7810501 w 8724900"/>
              <a:gd name="connsiteY0" fmla="*/ 4546280 h 4546281"/>
              <a:gd name="connsiteX1" fmla="*/ 8713283 w 8724900"/>
              <a:gd name="connsiteY1" fmla="*/ 109937 h 4546281"/>
              <a:gd name="connsiteX2" fmla="*/ 8724900 w 8724900"/>
              <a:gd name="connsiteY2" fmla="*/ 1046042 h 4546281"/>
              <a:gd name="connsiteX3" fmla="*/ 8724900 w 8724900"/>
              <a:gd name="connsiteY3" fmla="*/ 3631881 h 4546281"/>
              <a:gd name="connsiteX4" fmla="*/ 7810501 w 8724900"/>
              <a:gd name="connsiteY4" fmla="*/ 4546280 h 4546281"/>
              <a:gd name="connsiteX5" fmla="*/ 914399 w 8724900"/>
              <a:gd name="connsiteY5" fmla="*/ 4546280 h 4546281"/>
              <a:gd name="connsiteX6" fmla="*/ 0 w 8724900"/>
              <a:gd name="connsiteY6" fmla="*/ 3631881 h 4546281"/>
              <a:gd name="connsiteX7" fmla="*/ 0 w 8724900"/>
              <a:gd name="connsiteY7" fmla="*/ 1028582 h 4546281"/>
              <a:gd name="connsiteX8" fmla="*/ 132843 w 8724900"/>
              <a:gd name="connsiteY8" fmla="*/ 0 h 4546281"/>
              <a:gd name="connsiteX9" fmla="*/ 903626 w 8724900"/>
              <a:gd name="connsiteY9" fmla="*/ 419877 h 4546281"/>
              <a:gd name="connsiteX10" fmla="*/ 8267701 w 8724900"/>
              <a:gd name="connsiteY10" fmla="*/ 4546280 h 4546281"/>
              <a:gd name="connsiteX11" fmla="*/ 8267700 w 8724900"/>
              <a:gd name="connsiteY11" fmla="*/ 4546281 h 4546281"/>
              <a:gd name="connsiteX12" fmla="*/ 7810500 w 8724900"/>
              <a:gd name="connsiteY12" fmla="*/ 4546281 h 4546281"/>
              <a:gd name="connsiteX13" fmla="*/ 7810501 w 8724900"/>
              <a:gd name="connsiteY13" fmla="*/ 4546280 h 4546281"/>
              <a:gd name="connsiteX14" fmla="*/ 457199 w 8724900"/>
              <a:gd name="connsiteY14" fmla="*/ 4546280 h 4546281"/>
              <a:gd name="connsiteX15" fmla="*/ 914399 w 8724900"/>
              <a:gd name="connsiteY15" fmla="*/ 4546280 h 4546281"/>
              <a:gd name="connsiteX16" fmla="*/ 914400 w 8724900"/>
              <a:gd name="connsiteY16" fmla="*/ 4546281 h 4546281"/>
              <a:gd name="connsiteX17" fmla="*/ 457200 w 8724900"/>
              <a:gd name="connsiteY17" fmla="*/ 4546281 h 4546281"/>
              <a:gd name="connsiteX18" fmla="*/ 457199 w 8724900"/>
              <a:gd name="connsiteY18" fmla="*/ 4546280 h 4546281"/>
              <a:gd name="connsiteX19" fmla="*/ 8724900 w 8724900"/>
              <a:gd name="connsiteY19" fmla="*/ 4089081 h 4546281"/>
              <a:gd name="connsiteX20" fmla="*/ 8724900 w 8724900"/>
              <a:gd name="connsiteY20" fmla="*/ 4546280 h 4546281"/>
              <a:gd name="connsiteX21" fmla="*/ 8724900 w 8724900"/>
              <a:gd name="connsiteY21" fmla="*/ 4089081 h 4546281"/>
              <a:gd name="connsiteX22" fmla="*/ 0 w 8724900"/>
              <a:gd name="connsiteY22" fmla="*/ 4089081 h 4546281"/>
              <a:gd name="connsiteX23" fmla="*/ 457199 w 8724900"/>
              <a:gd name="connsiteY23" fmla="*/ 4546280 h 4546281"/>
              <a:gd name="connsiteX24" fmla="*/ 0 w 8724900"/>
              <a:gd name="connsiteY24" fmla="*/ 4546280 h 4546281"/>
              <a:gd name="connsiteX25" fmla="*/ 0 w 8724900"/>
              <a:gd name="connsiteY25" fmla="*/ 4089081 h 4546281"/>
              <a:gd name="connsiteX0" fmla="*/ 7810501 w 8816340"/>
              <a:gd name="connsiteY0" fmla="*/ 4546280 h 4546281"/>
              <a:gd name="connsiteX1" fmla="*/ 914399 w 8816340"/>
              <a:gd name="connsiteY1" fmla="*/ 4546280 h 4546281"/>
              <a:gd name="connsiteX2" fmla="*/ 0 w 8816340"/>
              <a:gd name="connsiteY2" fmla="*/ 3631881 h 4546281"/>
              <a:gd name="connsiteX3" fmla="*/ 0 w 8816340"/>
              <a:gd name="connsiteY3" fmla="*/ 1028582 h 4546281"/>
              <a:gd name="connsiteX4" fmla="*/ 132843 w 8816340"/>
              <a:gd name="connsiteY4" fmla="*/ 0 h 4546281"/>
              <a:gd name="connsiteX5" fmla="*/ 903626 w 8816340"/>
              <a:gd name="connsiteY5" fmla="*/ 419877 h 4546281"/>
              <a:gd name="connsiteX6" fmla="*/ 8267701 w 8816340"/>
              <a:gd name="connsiteY6" fmla="*/ 4546280 h 4546281"/>
              <a:gd name="connsiteX7" fmla="*/ 8267700 w 8816340"/>
              <a:gd name="connsiteY7" fmla="*/ 4546281 h 4546281"/>
              <a:gd name="connsiteX8" fmla="*/ 7810500 w 8816340"/>
              <a:gd name="connsiteY8" fmla="*/ 4546281 h 4546281"/>
              <a:gd name="connsiteX9" fmla="*/ 7810501 w 8816340"/>
              <a:gd name="connsiteY9" fmla="*/ 4546280 h 4546281"/>
              <a:gd name="connsiteX10" fmla="*/ 457199 w 8816340"/>
              <a:gd name="connsiteY10" fmla="*/ 4546280 h 4546281"/>
              <a:gd name="connsiteX11" fmla="*/ 914399 w 8816340"/>
              <a:gd name="connsiteY11" fmla="*/ 4546280 h 4546281"/>
              <a:gd name="connsiteX12" fmla="*/ 914400 w 8816340"/>
              <a:gd name="connsiteY12" fmla="*/ 4546281 h 4546281"/>
              <a:gd name="connsiteX13" fmla="*/ 457200 w 8816340"/>
              <a:gd name="connsiteY13" fmla="*/ 4546281 h 4546281"/>
              <a:gd name="connsiteX14" fmla="*/ 457199 w 8816340"/>
              <a:gd name="connsiteY14" fmla="*/ 4546280 h 4546281"/>
              <a:gd name="connsiteX15" fmla="*/ 8724900 w 8816340"/>
              <a:gd name="connsiteY15" fmla="*/ 4089081 h 4546281"/>
              <a:gd name="connsiteX16" fmla="*/ 8724900 w 8816340"/>
              <a:gd name="connsiteY16" fmla="*/ 4546280 h 4546281"/>
              <a:gd name="connsiteX17" fmla="*/ 8724900 w 8816340"/>
              <a:gd name="connsiteY17" fmla="*/ 4089081 h 4546281"/>
              <a:gd name="connsiteX18" fmla="*/ 0 w 8816340"/>
              <a:gd name="connsiteY18" fmla="*/ 4089081 h 4546281"/>
              <a:gd name="connsiteX19" fmla="*/ 457199 w 8816340"/>
              <a:gd name="connsiteY19" fmla="*/ 4546280 h 4546281"/>
              <a:gd name="connsiteX20" fmla="*/ 0 w 8816340"/>
              <a:gd name="connsiteY20" fmla="*/ 4546280 h 4546281"/>
              <a:gd name="connsiteX21" fmla="*/ 0 w 8816340"/>
              <a:gd name="connsiteY21" fmla="*/ 4089081 h 4546281"/>
              <a:gd name="connsiteX22" fmla="*/ 7810501 w 8816340"/>
              <a:gd name="connsiteY22" fmla="*/ 4546280 h 4546281"/>
              <a:gd name="connsiteX23" fmla="*/ 8713283 w 8816340"/>
              <a:gd name="connsiteY23" fmla="*/ 109937 h 4546281"/>
              <a:gd name="connsiteX24" fmla="*/ 8724900 w 8816340"/>
              <a:gd name="connsiteY24" fmla="*/ 1046042 h 4546281"/>
              <a:gd name="connsiteX25" fmla="*/ 8816340 w 8816340"/>
              <a:gd name="connsiteY25" fmla="*/ 3723321 h 4546281"/>
              <a:gd name="connsiteX0" fmla="*/ 7810501 w 8724900"/>
              <a:gd name="connsiteY0" fmla="*/ 4546280 h 4546281"/>
              <a:gd name="connsiteX1" fmla="*/ 914399 w 8724900"/>
              <a:gd name="connsiteY1" fmla="*/ 4546280 h 4546281"/>
              <a:gd name="connsiteX2" fmla="*/ 0 w 8724900"/>
              <a:gd name="connsiteY2" fmla="*/ 3631881 h 4546281"/>
              <a:gd name="connsiteX3" fmla="*/ 0 w 8724900"/>
              <a:gd name="connsiteY3" fmla="*/ 1028582 h 4546281"/>
              <a:gd name="connsiteX4" fmla="*/ 132843 w 8724900"/>
              <a:gd name="connsiteY4" fmla="*/ 0 h 4546281"/>
              <a:gd name="connsiteX5" fmla="*/ 903626 w 8724900"/>
              <a:gd name="connsiteY5" fmla="*/ 419877 h 4546281"/>
              <a:gd name="connsiteX6" fmla="*/ 8267701 w 8724900"/>
              <a:gd name="connsiteY6" fmla="*/ 4546280 h 4546281"/>
              <a:gd name="connsiteX7" fmla="*/ 8267700 w 8724900"/>
              <a:gd name="connsiteY7" fmla="*/ 4546281 h 4546281"/>
              <a:gd name="connsiteX8" fmla="*/ 7810500 w 8724900"/>
              <a:gd name="connsiteY8" fmla="*/ 4546281 h 4546281"/>
              <a:gd name="connsiteX9" fmla="*/ 7810501 w 8724900"/>
              <a:gd name="connsiteY9" fmla="*/ 4546280 h 4546281"/>
              <a:gd name="connsiteX10" fmla="*/ 457199 w 8724900"/>
              <a:gd name="connsiteY10" fmla="*/ 4546280 h 4546281"/>
              <a:gd name="connsiteX11" fmla="*/ 914399 w 8724900"/>
              <a:gd name="connsiteY11" fmla="*/ 4546280 h 4546281"/>
              <a:gd name="connsiteX12" fmla="*/ 914400 w 8724900"/>
              <a:gd name="connsiteY12" fmla="*/ 4546281 h 4546281"/>
              <a:gd name="connsiteX13" fmla="*/ 457200 w 8724900"/>
              <a:gd name="connsiteY13" fmla="*/ 4546281 h 4546281"/>
              <a:gd name="connsiteX14" fmla="*/ 457199 w 8724900"/>
              <a:gd name="connsiteY14" fmla="*/ 4546280 h 4546281"/>
              <a:gd name="connsiteX15" fmla="*/ 8724900 w 8724900"/>
              <a:gd name="connsiteY15" fmla="*/ 4089081 h 4546281"/>
              <a:gd name="connsiteX16" fmla="*/ 8724900 w 8724900"/>
              <a:gd name="connsiteY16" fmla="*/ 4546280 h 4546281"/>
              <a:gd name="connsiteX17" fmla="*/ 8724900 w 8724900"/>
              <a:gd name="connsiteY17" fmla="*/ 4089081 h 4546281"/>
              <a:gd name="connsiteX18" fmla="*/ 0 w 8724900"/>
              <a:gd name="connsiteY18" fmla="*/ 4089081 h 4546281"/>
              <a:gd name="connsiteX19" fmla="*/ 457199 w 8724900"/>
              <a:gd name="connsiteY19" fmla="*/ 4546280 h 4546281"/>
              <a:gd name="connsiteX20" fmla="*/ 0 w 8724900"/>
              <a:gd name="connsiteY20" fmla="*/ 4546280 h 4546281"/>
              <a:gd name="connsiteX21" fmla="*/ 0 w 8724900"/>
              <a:gd name="connsiteY21" fmla="*/ 4089081 h 4546281"/>
              <a:gd name="connsiteX22" fmla="*/ 7810501 w 8724900"/>
              <a:gd name="connsiteY22" fmla="*/ 4546280 h 4546281"/>
              <a:gd name="connsiteX23" fmla="*/ 8713283 w 8724900"/>
              <a:gd name="connsiteY23" fmla="*/ 109937 h 4546281"/>
              <a:gd name="connsiteX24" fmla="*/ 8724900 w 8724900"/>
              <a:gd name="connsiteY24" fmla="*/ 1046042 h 4546281"/>
              <a:gd name="connsiteX0" fmla="*/ 7810501 w 8724900"/>
              <a:gd name="connsiteY0" fmla="*/ 4546280 h 4546281"/>
              <a:gd name="connsiteX1" fmla="*/ 914399 w 8724900"/>
              <a:gd name="connsiteY1" fmla="*/ 4546280 h 4546281"/>
              <a:gd name="connsiteX2" fmla="*/ 0 w 8724900"/>
              <a:gd name="connsiteY2" fmla="*/ 3631881 h 4546281"/>
              <a:gd name="connsiteX3" fmla="*/ 0 w 8724900"/>
              <a:gd name="connsiteY3" fmla="*/ 1028582 h 4546281"/>
              <a:gd name="connsiteX4" fmla="*/ 132843 w 8724900"/>
              <a:gd name="connsiteY4" fmla="*/ 0 h 4546281"/>
              <a:gd name="connsiteX5" fmla="*/ 903626 w 8724900"/>
              <a:gd name="connsiteY5" fmla="*/ 419877 h 4546281"/>
              <a:gd name="connsiteX6" fmla="*/ 8267701 w 8724900"/>
              <a:gd name="connsiteY6" fmla="*/ 4546280 h 4546281"/>
              <a:gd name="connsiteX7" fmla="*/ 8267700 w 8724900"/>
              <a:gd name="connsiteY7" fmla="*/ 4546281 h 4546281"/>
              <a:gd name="connsiteX8" fmla="*/ 7810500 w 8724900"/>
              <a:gd name="connsiteY8" fmla="*/ 4546281 h 4546281"/>
              <a:gd name="connsiteX9" fmla="*/ 7810501 w 8724900"/>
              <a:gd name="connsiteY9" fmla="*/ 4546280 h 4546281"/>
              <a:gd name="connsiteX10" fmla="*/ 457199 w 8724900"/>
              <a:gd name="connsiteY10" fmla="*/ 4546280 h 4546281"/>
              <a:gd name="connsiteX11" fmla="*/ 914399 w 8724900"/>
              <a:gd name="connsiteY11" fmla="*/ 4546280 h 4546281"/>
              <a:gd name="connsiteX12" fmla="*/ 914400 w 8724900"/>
              <a:gd name="connsiteY12" fmla="*/ 4546281 h 4546281"/>
              <a:gd name="connsiteX13" fmla="*/ 457200 w 8724900"/>
              <a:gd name="connsiteY13" fmla="*/ 4546281 h 4546281"/>
              <a:gd name="connsiteX14" fmla="*/ 457199 w 8724900"/>
              <a:gd name="connsiteY14" fmla="*/ 4546280 h 4546281"/>
              <a:gd name="connsiteX15" fmla="*/ 8724900 w 8724900"/>
              <a:gd name="connsiteY15" fmla="*/ 4089081 h 4546281"/>
              <a:gd name="connsiteX16" fmla="*/ 8724900 w 8724900"/>
              <a:gd name="connsiteY16" fmla="*/ 4546280 h 4546281"/>
              <a:gd name="connsiteX17" fmla="*/ 8724900 w 8724900"/>
              <a:gd name="connsiteY17" fmla="*/ 4089081 h 4546281"/>
              <a:gd name="connsiteX18" fmla="*/ 0 w 8724900"/>
              <a:gd name="connsiteY18" fmla="*/ 4089081 h 4546281"/>
              <a:gd name="connsiteX19" fmla="*/ 457199 w 8724900"/>
              <a:gd name="connsiteY19" fmla="*/ 4546280 h 4546281"/>
              <a:gd name="connsiteX20" fmla="*/ 0 w 8724900"/>
              <a:gd name="connsiteY20" fmla="*/ 4546280 h 4546281"/>
              <a:gd name="connsiteX21" fmla="*/ 0 w 8724900"/>
              <a:gd name="connsiteY21" fmla="*/ 4089081 h 4546281"/>
              <a:gd name="connsiteX22" fmla="*/ 7810501 w 8724900"/>
              <a:gd name="connsiteY22" fmla="*/ 4546280 h 4546281"/>
              <a:gd name="connsiteX23" fmla="*/ 8713283 w 8724900"/>
              <a:gd name="connsiteY23" fmla="*/ 109937 h 4546281"/>
              <a:gd name="connsiteX0" fmla="*/ 7810501 w 8724900"/>
              <a:gd name="connsiteY0" fmla="*/ 4546280 h 4546281"/>
              <a:gd name="connsiteX1" fmla="*/ 914399 w 8724900"/>
              <a:gd name="connsiteY1" fmla="*/ 4546280 h 4546281"/>
              <a:gd name="connsiteX2" fmla="*/ 0 w 8724900"/>
              <a:gd name="connsiteY2" fmla="*/ 3631881 h 4546281"/>
              <a:gd name="connsiteX3" fmla="*/ 0 w 8724900"/>
              <a:gd name="connsiteY3" fmla="*/ 1028582 h 4546281"/>
              <a:gd name="connsiteX4" fmla="*/ 132843 w 8724900"/>
              <a:gd name="connsiteY4" fmla="*/ 0 h 4546281"/>
              <a:gd name="connsiteX5" fmla="*/ 903626 w 8724900"/>
              <a:gd name="connsiteY5" fmla="*/ 419877 h 4546281"/>
              <a:gd name="connsiteX6" fmla="*/ 8267701 w 8724900"/>
              <a:gd name="connsiteY6" fmla="*/ 4546280 h 4546281"/>
              <a:gd name="connsiteX7" fmla="*/ 8267700 w 8724900"/>
              <a:gd name="connsiteY7" fmla="*/ 4546281 h 4546281"/>
              <a:gd name="connsiteX8" fmla="*/ 7810500 w 8724900"/>
              <a:gd name="connsiteY8" fmla="*/ 4546281 h 4546281"/>
              <a:gd name="connsiteX9" fmla="*/ 7810501 w 8724900"/>
              <a:gd name="connsiteY9" fmla="*/ 4546280 h 4546281"/>
              <a:gd name="connsiteX10" fmla="*/ 457199 w 8724900"/>
              <a:gd name="connsiteY10" fmla="*/ 4546280 h 4546281"/>
              <a:gd name="connsiteX11" fmla="*/ 914399 w 8724900"/>
              <a:gd name="connsiteY11" fmla="*/ 4546280 h 4546281"/>
              <a:gd name="connsiteX12" fmla="*/ 914400 w 8724900"/>
              <a:gd name="connsiteY12" fmla="*/ 4546281 h 4546281"/>
              <a:gd name="connsiteX13" fmla="*/ 457200 w 8724900"/>
              <a:gd name="connsiteY13" fmla="*/ 4546281 h 4546281"/>
              <a:gd name="connsiteX14" fmla="*/ 457199 w 8724900"/>
              <a:gd name="connsiteY14" fmla="*/ 4546280 h 4546281"/>
              <a:gd name="connsiteX15" fmla="*/ 8724900 w 8724900"/>
              <a:gd name="connsiteY15" fmla="*/ 4089081 h 4546281"/>
              <a:gd name="connsiteX16" fmla="*/ 8724900 w 8724900"/>
              <a:gd name="connsiteY16" fmla="*/ 4546280 h 4546281"/>
              <a:gd name="connsiteX17" fmla="*/ 8724900 w 8724900"/>
              <a:gd name="connsiteY17" fmla="*/ 4089081 h 4546281"/>
              <a:gd name="connsiteX18" fmla="*/ 0 w 8724900"/>
              <a:gd name="connsiteY18" fmla="*/ 4089081 h 4546281"/>
              <a:gd name="connsiteX19" fmla="*/ 457199 w 8724900"/>
              <a:gd name="connsiteY19" fmla="*/ 4546280 h 4546281"/>
              <a:gd name="connsiteX20" fmla="*/ 0 w 8724900"/>
              <a:gd name="connsiteY20" fmla="*/ 4546280 h 4546281"/>
              <a:gd name="connsiteX21" fmla="*/ 0 w 8724900"/>
              <a:gd name="connsiteY21" fmla="*/ 4089081 h 4546281"/>
              <a:gd name="connsiteX0" fmla="*/ 7810501 w 8267701"/>
              <a:gd name="connsiteY0" fmla="*/ 4546280 h 4546281"/>
              <a:gd name="connsiteX1" fmla="*/ 914399 w 8267701"/>
              <a:gd name="connsiteY1" fmla="*/ 4546280 h 4546281"/>
              <a:gd name="connsiteX2" fmla="*/ 0 w 8267701"/>
              <a:gd name="connsiteY2" fmla="*/ 3631881 h 4546281"/>
              <a:gd name="connsiteX3" fmla="*/ 0 w 8267701"/>
              <a:gd name="connsiteY3" fmla="*/ 1028582 h 4546281"/>
              <a:gd name="connsiteX4" fmla="*/ 132843 w 8267701"/>
              <a:gd name="connsiteY4" fmla="*/ 0 h 4546281"/>
              <a:gd name="connsiteX5" fmla="*/ 903626 w 8267701"/>
              <a:gd name="connsiteY5" fmla="*/ 419877 h 4546281"/>
              <a:gd name="connsiteX6" fmla="*/ 8267701 w 8267701"/>
              <a:gd name="connsiteY6" fmla="*/ 4546280 h 4546281"/>
              <a:gd name="connsiteX7" fmla="*/ 8267700 w 8267701"/>
              <a:gd name="connsiteY7" fmla="*/ 4546281 h 4546281"/>
              <a:gd name="connsiteX8" fmla="*/ 7810500 w 8267701"/>
              <a:gd name="connsiteY8" fmla="*/ 4546281 h 4546281"/>
              <a:gd name="connsiteX9" fmla="*/ 7810501 w 8267701"/>
              <a:gd name="connsiteY9" fmla="*/ 4546280 h 4546281"/>
              <a:gd name="connsiteX10" fmla="*/ 457199 w 8267701"/>
              <a:gd name="connsiteY10" fmla="*/ 4546280 h 4546281"/>
              <a:gd name="connsiteX11" fmla="*/ 914399 w 8267701"/>
              <a:gd name="connsiteY11" fmla="*/ 4546280 h 4546281"/>
              <a:gd name="connsiteX12" fmla="*/ 914400 w 8267701"/>
              <a:gd name="connsiteY12" fmla="*/ 4546281 h 4546281"/>
              <a:gd name="connsiteX13" fmla="*/ 457200 w 8267701"/>
              <a:gd name="connsiteY13" fmla="*/ 4546281 h 4546281"/>
              <a:gd name="connsiteX14" fmla="*/ 457199 w 8267701"/>
              <a:gd name="connsiteY14" fmla="*/ 4546280 h 4546281"/>
              <a:gd name="connsiteX15" fmla="*/ 0 w 8267701"/>
              <a:gd name="connsiteY15" fmla="*/ 4089081 h 4546281"/>
              <a:gd name="connsiteX16" fmla="*/ 457199 w 8267701"/>
              <a:gd name="connsiteY16" fmla="*/ 4546280 h 4546281"/>
              <a:gd name="connsiteX17" fmla="*/ 0 w 8267701"/>
              <a:gd name="connsiteY17" fmla="*/ 4546280 h 4546281"/>
              <a:gd name="connsiteX18" fmla="*/ 0 w 8267701"/>
              <a:gd name="connsiteY18" fmla="*/ 4089081 h 4546281"/>
              <a:gd name="connsiteX0" fmla="*/ 7810501 w 8734231"/>
              <a:gd name="connsiteY0" fmla="*/ 4546280 h 4555612"/>
              <a:gd name="connsiteX1" fmla="*/ 914399 w 8734231"/>
              <a:gd name="connsiteY1" fmla="*/ 4546280 h 4555612"/>
              <a:gd name="connsiteX2" fmla="*/ 0 w 8734231"/>
              <a:gd name="connsiteY2" fmla="*/ 3631881 h 4555612"/>
              <a:gd name="connsiteX3" fmla="*/ 0 w 8734231"/>
              <a:gd name="connsiteY3" fmla="*/ 1028582 h 4555612"/>
              <a:gd name="connsiteX4" fmla="*/ 132843 w 8734231"/>
              <a:gd name="connsiteY4" fmla="*/ 0 h 4555612"/>
              <a:gd name="connsiteX5" fmla="*/ 903626 w 8734231"/>
              <a:gd name="connsiteY5" fmla="*/ 419877 h 4555612"/>
              <a:gd name="connsiteX6" fmla="*/ 8267701 w 8734231"/>
              <a:gd name="connsiteY6" fmla="*/ 4546280 h 4555612"/>
              <a:gd name="connsiteX7" fmla="*/ 8734231 w 8734231"/>
              <a:gd name="connsiteY7" fmla="*/ 4555612 h 4555612"/>
              <a:gd name="connsiteX8" fmla="*/ 7810500 w 8734231"/>
              <a:gd name="connsiteY8" fmla="*/ 4546281 h 4555612"/>
              <a:gd name="connsiteX9" fmla="*/ 7810501 w 8734231"/>
              <a:gd name="connsiteY9" fmla="*/ 4546280 h 4555612"/>
              <a:gd name="connsiteX10" fmla="*/ 457199 w 8734231"/>
              <a:gd name="connsiteY10" fmla="*/ 4546280 h 4555612"/>
              <a:gd name="connsiteX11" fmla="*/ 914399 w 8734231"/>
              <a:gd name="connsiteY11" fmla="*/ 4546280 h 4555612"/>
              <a:gd name="connsiteX12" fmla="*/ 914400 w 8734231"/>
              <a:gd name="connsiteY12" fmla="*/ 4546281 h 4555612"/>
              <a:gd name="connsiteX13" fmla="*/ 457200 w 8734231"/>
              <a:gd name="connsiteY13" fmla="*/ 4546281 h 4555612"/>
              <a:gd name="connsiteX14" fmla="*/ 457199 w 8734231"/>
              <a:gd name="connsiteY14" fmla="*/ 4546280 h 4555612"/>
              <a:gd name="connsiteX15" fmla="*/ 0 w 8734231"/>
              <a:gd name="connsiteY15" fmla="*/ 4089081 h 4555612"/>
              <a:gd name="connsiteX16" fmla="*/ 457199 w 8734231"/>
              <a:gd name="connsiteY16" fmla="*/ 4546280 h 4555612"/>
              <a:gd name="connsiteX17" fmla="*/ 0 w 8734231"/>
              <a:gd name="connsiteY17" fmla="*/ 4546280 h 4555612"/>
              <a:gd name="connsiteX18" fmla="*/ 0 w 8734231"/>
              <a:gd name="connsiteY18" fmla="*/ 4089081 h 4555612"/>
              <a:gd name="connsiteX0" fmla="*/ 7810501 w 8734231"/>
              <a:gd name="connsiteY0" fmla="*/ 4546280 h 4555612"/>
              <a:gd name="connsiteX1" fmla="*/ 914399 w 8734231"/>
              <a:gd name="connsiteY1" fmla="*/ 4546280 h 4555612"/>
              <a:gd name="connsiteX2" fmla="*/ 0 w 8734231"/>
              <a:gd name="connsiteY2" fmla="*/ 3631881 h 4555612"/>
              <a:gd name="connsiteX3" fmla="*/ 0 w 8734231"/>
              <a:gd name="connsiteY3" fmla="*/ 1028582 h 4555612"/>
              <a:gd name="connsiteX4" fmla="*/ 132843 w 8734231"/>
              <a:gd name="connsiteY4" fmla="*/ 0 h 4555612"/>
              <a:gd name="connsiteX5" fmla="*/ 903626 w 8734231"/>
              <a:gd name="connsiteY5" fmla="*/ 419877 h 4555612"/>
              <a:gd name="connsiteX6" fmla="*/ 8706240 w 8734231"/>
              <a:gd name="connsiteY6" fmla="*/ 123570 h 4555612"/>
              <a:gd name="connsiteX7" fmla="*/ 8734231 w 8734231"/>
              <a:gd name="connsiteY7" fmla="*/ 4555612 h 4555612"/>
              <a:gd name="connsiteX8" fmla="*/ 7810500 w 8734231"/>
              <a:gd name="connsiteY8" fmla="*/ 4546281 h 4555612"/>
              <a:gd name="connsiteX9" fmla="*/ 7810501 w 8734231"/>
              <a:gd name="connsiteY9" fmla="*/ 4546280 h 4555612"/>
              <a:gd name="connsiteX10" fmla="*/ 457199 w 8734231"/>
              <a:gd name="connsiteY10" fmla="*/ 4546280 h 4555612"/>
              <a:gd name="connsiteX11" fmla="*/ 914399 w 8734231"/>
              <a:gd name="connsiteY11" fmla="*/ 4546280 h 4555612"/>
              <a:gd name="connsiteX12" fmla="*/ 914400 w 8734231"/>
              <a:gd name="connsiteY12" fmla="*/ 4546281 h 4555612"/>
              <a:gd name="connsiteX13" fmla="*/ 457200 w 8734231"/>
              <a:gd name="connsiteY13" fmla="*/ 4546281 h 4555612"/>
              <a:gd name="connsiteX14" fmla="*/ 457199 w 8734231"/>
              <a:gd name="connsiteY14" fmla="*/ 4546280 h 4555612"/>
              <a:gd name="connsiteX15" fmla="*/ 0 w 8734231"/>
              <a:gd name="connsiteY15" fmla="*/ 4089081 h 4555612"/>
              <a:gd name="connsiteX16" fmla="*/ 457199 w 8734231"/>
              <a:gd name="connsiteY16" fmla="*/ 4546280 h 4555612"/>
              <a:gd name="connsiteX17" fmla="*/ 0 w 8734231"/>
              <a:gd name="connsiteY17" fmla="*/ 4546280 h 4555612"/>
              <a:gd name="connsiteX18" fmla="*/ 0 w 8734231"/>
              <a:gd name="connsiteY18" fmla="*/ 4089081 h 4555612"/>
              <a:gd name="connsiteX0" fmla="*/ 7810501 w 8734231"/>
              <a:gd name="connsiteY0" fmla="*/ 4546280 h 4555612"/>
              <a:gd name="connsiteX1" fmla="*/ 914399 w 8734231"/>
              <a:gd name="connsiteY1" fmla="*/ 4546280 h 4555612"/>
              <a:gd name="connsiteX2" fmla="*/ 0 w 8734231"/>
              <a:gd name="connsiteY2" fmla="*/ 3631881 h 4555612"/>
              <a:gd name="connsiteX3" fmla="*/ 0 w 8734231"/>
              <a:gd name="connsiteY3" fmla="*/ 1028582 h 4555612"/>
              <a:gd name="connsiteX4" fmla="*/ 132843 w 8734231"/>
              <a:gd name="connsiteY4" fmla="*/ 0 h 4555612"/>
              <a:gd name="connsiteX5" fmla="*/ 903626 w 8734231"/>
              <a:gd name="connsiteY5" fmla="*/ 419877 h 4555612"/>
              <a:gd name="connsiteX6" fmla="*/ 8696909 w 8734231"/>
              <a:gd name="connsiteY6" fmla="*/ 142231 h 4555612"/>
              <a:gd name="connsiteX7" fmla="*/ 8734231 w 8734231"/>
              <a:gd name="connsiteY7" fmla="*/ 4555612 h 4555612"/>
              <a:gd name="connsiteX8" fmla="*/ 7810500 w 8734231"/>
              <a:gd name="connsiteY8" fmla="*/ 4546281 h 4555612"/>
              <a:gd name="connsiteX9" fmla="*/ 7810501 w 8734231"/>
              <a:gd name="connsiteY9" fmla="*/ 4546280 h 4555612"/>
              <a:gd name="connsiteX10" fmla="*/ 457199 w 8734231"/>
              <a:gd name="connsiteY10" fmla="*/ 4546280 h 4555612"/>
              <a:gd name="connsiteX11" fmla="*/ 914399 w 8734231"/>
              <a:gd name="connsiteY11" fmla="*/ 4546280 h 4555612"/>
              <a:gd name="connsiteX12" fmla="*/ 914400 w 8734231"/>
              <a:gd name="connsiteY12" fmla="*/ 4546281 h 4555612"/>
              <a:gd name="connsiteX13" fmla="*/ 457200 w 8734231"/>
              <a:gd name="connsiteY13" fmla="*/ 4546281 h 4555612"/>
              <a:gd name="connsiteX14" fmla="*/ 457199 w 8734231"/>
              <a:gd name="connsiteY14" fmla="*/ 4546280 h 4555612"/>
              <a:gd name="connsiteX15" fmla="*/ 0 w 8734231"/>
              <a:gd name="connsiteY15" fmla="*/ 4089081 h 4555612"/>
              <a:gd name="connsiteX16" fmla="*/ 457199 w 8734231"/>
              <a:gd name="connsiteY16" fmla="*/ 4546280 h 4555612"/>
              <a:gd name="connsiteX17" fmla="*/ 0 w 8734231"/>
              <a:gd name="connsiteY17" fmla="*/ 4546280 h 4555612"/>
              <a:gd name="connsiteX18" fmla="*/ 0 w 8734231"/>
              <a:gd name="connsiteY18" fmla="*/ 4089081 h 4555612"/>
              <a:gd name="connsiteX0" fmla="*/ 7810501 w 8734231"/>
              <a:gd name="connsiteY0" fmla="*/ 4546280 h 4555612"/>
              <a:gd name="connsiteX1" fmla="*/ 914399 w 8734231"/>
              <a:gd name="connsiteY1" fmla="*/ 4546280 h 4555612"/>
              <a:gd name="connsiteX2" fmla="*/ 0 w 8734231"/>
              <a:gd name="connsiteY2" fmla="*/ 3631881 h 4555612"/>
              <a:gd name="connsiteX3" fmla="*/ 0 w 8734231"/>
              <a:gd name="connsiteY3" fmla="*/ 1028582 h 4555612"/>
              <a:gd name="connsiteX4" fmla="*/ 132843 w 8734231"/>
              <a:gd name="connsiteY4" fmla="*/ 0 h 4555612"/>
              <a:gd name="connsiteX5" fmla="*/ 903626 w 8734231"/>
              <a:gd name="connsiteY5" fmla="*/ 419877 h 4555612"/>
              <a:gd name="connsiteX6" fmla="*/ 8696909 w 8734231"/>
              <a:gd name="connsiteY6" fmla="*/ 142231 h 4555612"/>
              <a:gd name="connsiteX7" fmla="*/ 8734231 w 8734231"/>
              <a:gd name="connsiteY7" fmla="*/ 4555612 h 4555612"/>
              <a:gd name="connsiteX8" fmla="*/ 7810500 w 8734231"/>
              <a:gd name="connsiteY8" fmla="*/ 4546281 h 4555612"/>
              <a:gd name="connsiteX9" fmla="*/ 7810501 w 8734231"/>
              <a:gd name="connsiteY9" fmla="*/ 4546280 h 4555612"/>
              <a:gd name="connsiteX10" fmla="*/ 457199 w 8734231"/>
              <a:gd name="connsiteY10" fmla="*/ 4546280 h 4555612"/>
              <a:gd name="connsiteX11" fmla="*/ 914399 w 8734231"/>
              <a:gd name="connsiteY11" fmla="*/ 4546280 h 4555612"/>
              <a:gd name="connsiteX12" fmla="*/ 914400 w 8734231"/>
              <a:gd name="connsiteY12" fmla="*/ 4546281 h 4555612"/>
              <a:gd name="connsiteX13" fmla="*/ 457200 w 8734231"/>
              <a:gd name="connsiteY13" fmla="*/ 4546281 h 4555612"/>
              <a:gd name="connsiteX14" fmla="*/ 457199 w 8734231"/>
              <a:gd name="connsiteY14" fmla="*/ 4546280 h 4555612"/>
              <a:gd name="connsiteX15" fmla="*/ 0 w 8734231"/>
              <a:gd name="connsiteY15" fmla="*/ 4089081 h 4555612"/>
              <a:gd name="connsiteX16" fmla="*/ 2244402 w 8734231"/>
              <a:gd name="connsiteY16" fmla="*/ 3940764 h 4555612"/>
              <a:gd name="connsiteX17" fmla="*/ 457199 w 8734231"/>
              <a:gd name="connsiteY17" fmla="*/ 4546280 h 4555612"/>
              <a:gd name="connsiteX18" fmla="*/ 0 w 8734231"/>
              <a:gd name="connsiteY18" fmla="*/ 4546280 h 4555612"/>
              <a:gd name="connsiteX19" fmla="*/ 0 w 8734231"/>
              <a:gd name="connsiteY19" fmla="*/ 4089081 h 4555612"/>
              <a:gd name="connsiteX0" fmla="*/ 7810501 w 8734231"/>
              <a:gd name="connsiteY0" fmla="*/ 4546280 h 4555612"/>
              <a:gd name="connsiteX1" fmla="*/ 914399 w 8734231"/>
              <a:gd name="connsiteY1" fmla="*/ 4546280 h 4555612"/>
              <a:gd name="connsiteX2" fmla="*/ 0 w 8734231"/>
              <a:gd name="connsiteY2" fmla="*/ 3631881 h 4555612"/>
              <a:gd name="connsiteX3" fmla="*/ 0 w 8734231"/>
              <a:gd name="connsiteY3" fmla="*/ 1028582 h 4555612"/>
              <a:gd name="connsiteX4" fmla="*/ 132843 w 8734231"/>
              <a:gd name="connsiteY4" fmla="*/ 0 h 4555612"/>
              <a:gd name="connsiteX5" fmla="*/ 903626 w 8734231"/>
              <a:gd name="connsiteY5" fmla="*/ 419877 h 4555612"/>
              <a:gd name="connsiteX6" fmla="*/ 8696909 w 8734231"/>
              <a:gd name="connsiteY6" fmla="*/ 142231 h 4555612"/>
              <a:gd name="connsiteX7" fmla="*/ 8734231 w 8734231"/>
              <a:gd name="connsiteY7" fmla="*/ 4555612 h 4555612"/>
              <a:gd name="connsiteX8" fmla="*/ 7810500 w 8734231"/>
              <a:gd name="connsiteY8" fmla="*/ 4546281 h 4555612"/>
              <a:gd name="connsiteX9" fmla="*/ 7810501 w 8734231"/>
              <a:gd name="connsiteY9" fmla="*/ 4546280 h 4555612"/>
              <a:gd name="connsiteX10" fmla="*/ 457199 w 8734231"/>
              <a:gd name="connsiteY10" fmla="*/ 4546280 h 4555612"/>
              <a:gd name="connsiteX11" fmla="*/ 914399 w 8734231"/>
              <a:gd name="connsiteY11" fmla="*/ 4546280 h 4555612"/>
              <a:gd name="connsiteX12" fmla="*/ 914400 w 8734231"/>
              <a:gd name="connsiteY12" fmla="*/ 4546281 h 4555612"/>
              <a:gd name="connsiteX13" fmla="*/ 457200 w 8734231"/>
              <a:gd name="connsiteY13" fmla="*/ 4546281 h 4555612"/>
              <a:gd name="connsiteX14" fmla="*/ 457199 w 8734231"/>
              <a:gd name="connsiteY14" fmla="*/ 4546280 h 4555612"/>
              <a:gd name="connsiteX15" fmla="*/ 0 w 8734231"/>
              <a:gd name="connsiteY15" fmla="*/ 4089081 h 4555612"/>
              <a:gd name="connsiteX16" fmla="*/ 2244402 w 8734231"/>
              <a:gd name="connsiteY16" fmla="*/ 3940764 h 4555612"/>
              <a:gd name="connsiteX17" fmla="*/ 457199 w 8734231"/>
              <a:gd name="connsiteY17" fmla="*/ 4546280 h 4555612"/>
              <a:gd name="connsiteX18" fmla="*/ 0 w 8734231"/>
              <a:gd name="connsiteY18" fmla="*/ 4546280 h 4555612"/>
              <a:gd name="connsiteX0" fmla="*/ 7810501 w 8734231"/>
              <a:gd name="connsiteY0" fmla="*/ 4546280 h 4555612"/>
              <a:gd name="connsiteX1" fmla="*/ 914399 w 8734231"/>
              <a:gd name="connsiteY1" fmla="*/ 4546280 h 4555612"/>
              <a:gd name="connsiteX2" fmla="*/ 0 w 8734231"/>
              <a:gd name="connsiteY2" fmla="*/ 3631881 h 4555612"/>
              <a:gd name="connsiteX3" fmla="*/ 0 w 8734231"/>
              <a:gd name="connsiteY3" fmla="*/ 1028582 h 4555612"/>
              <a:gd name="connsiteX4" fmla="*/ 132843 w 8734231"/>
              <a:gd name="connsiteY4" fmla="*/ 0 h 4555612"/>
              <a:gd name="connsiteX5" fmla="*/ 903626 w 8734231"/>
              <a:gd name="connsiteY5" fmla="*/ 419877 h 4555612"/>
              <a:gd name="connsiteX6" fmla="*/ 8696909 w 8734231"/>
              <a:gd name="connsiteY6" fmla="*/ 142231 h 4555612"/>
              <a:gd name="connsiteX7" fmla="*/ 8734231 w 8734231"/>
              <a:gd name="connsiteY7" fmla="*/ 4555612 h 4555612"/>
              <a:gd name="connsiteX8" fmla="*/ 7810500 w 8734231"/>
              <a:gd name="connsiteY8" fmla="*/ 4546281 h 4555612"/>
              <a:gd name="connsiteX9" fmla="*/ 7810501 w 8734231"/>
              <a:gd name="connsiteY9" fmla="*/ 4546280 h 4555612"/>
              <a:gd name="connsiteX10" fmla="*/ 457199 w 8734231"/>
              <a:gd name="connsiteY10" fmla="*/ 4546280 h 4555612"/>
              <a:gd name="connsiteX11" fmla="*/ 914399 w 8734231"/>
              <a:gd name="connsiteY11" fmla="*/ 4546280 h 4555612"/>
              <a:gd name="connsiteX12" fmla="*/ 914400 w 8734231"/>
              <a:gd name="connsiteY12" fmla="*/ 4546281 h 4555612"/>
              <a:gd name="connsiteX13" fmla="*/ 457200 w 8734231"/>
              <a:gd name="connsiteY13" fmla="*/ 4546281 h 4555612"/>
              <a:gd name="connsiteX14" fmla="*/ 457199 w 8734231"/>
              <a:gd name="connsiteY14" fmla="*/ 4546280 h 4555612"/>
              <a:gd name="connsiteX15" fmla="*/ 0 w 8734231"/>
              <a:gd name="connsiteY15" fmla="*/ 4089081 h 4555612"/>
              <a:gd name="connsiteX16" fmla="*/ 457199 w 8734231"/>
              <a:gd name="connsiteY16" fmla="*/ 4546280 h 4555612"/>
              <a:gd name="connsiteX17" fmla="*/ 0 w 8734231"/>
              <a:gd name="connsiteY17" fmla="*/ 4546280 h 4555612"/>
              <a:gd name="connsiteX0" fmla="*/ 7810501 w 8734231"/>
              <a:gd name="connsiteY0" fmla="*/ 4546280 h 4555612"/>
              <a:gd name="connsiteX1" fmla="*/ 914399 w 8734231"/>
              <a:gd name="connsiteY1" fmla="*/ 4546280 h 4555612"/>
              <a:gd name="connsiteX2" fmla="*/ 0 w 8734231"/>
              <a:gd name="connsiteY2" fmla="*/ 3631881 h 4555612"/>
              <a:gd name="connsiteX3" fmla="*/ 0 w 8734231"/>
              <a:gd name="connsiteY3" fmla="*/ 1028582 h 4555612"/>
              <a:gd name="connsiteX4" fmla="*/ 132843 w 8734231"/>
              <a:gd name="connsiteY4" fmla="*/ 0 h 4555612"/>
              <a:gd name="connsiteX5" fmla="*/ 903626 w 8734231"/>
              <a:gd name="connsiteY5" fmla="*/ 419877 h 4555612"/>
              <a:gd name="connsiteX6" fmla="*/ 8696909 w 8734231"/>
              <a:gd name="connsiteY6" fmla="*/ 142231 h 4555612"/>
              <a:gd name="connsiteX7" fmla="*/ 8734231 w 8734231"/>
              <a:gd name="connsiteY7" fmla="*/ 4555612 h 4555612"/>
              <a:gd name="connsiteX8" fmla="*/ 7810500 w 8734231"/>
              <a:gd name="connsiteY8" fmla="*/ 4546281 h 4555612"/>
              <a:gd name="connsiteX9" fmla="*/ 7810501 w 8734231"/>
              <a:gd name="connsiteY9" fmla="*/ 4546280 h 4555612"/>
              <a:gd name="connsiteX10" fmla="*/ 457199 w 8734231"/>
              <a:gd name="connsiteY10" fmla="*/ 4546280 h 4555612"/>
              <a:gd name="connsiteX11" fmla="*/ 914399 w 8734231"/>
              <a:gd name="connsiteY11" fmla="*/ 4546280 h 4555612"/>
              <a:gd name="connsiteX12" fmla="*/ 914400 w 8734231"/>
              <a:gd name="connsiteY12" fmla="*/ 4546281 h 4555612"/>
              <a:gd name="connsiteX13" fmla="*/ 457200 w 8734231"/>
              <a:gd name="connsiteY13" fmla="*/ 4546281 h 4555612"/>
              <a:gd name="connsiteX14" fmla="*/ 457199 w 8734231"/>
              <a:gd name="connsiteY14" fmla="*/ 4546280 h 4555612"/>
              <a:gd name="connsiteX15" fmla="*/ 0 w 8734231"/>
              <a:gd name="connsiteY15" fmla="*/ 4089081 h 4555612"/>
              <a:gd name="connsiteX16" fmla="*/ 0 w 8734231"/>
              <a:gd name="connsiteY16" fmla="*/ 4546280 h 4555612"/>
              <a:gd name="connsiteX0" fmla="*/ 7810501 w 8734231"/>
              <a:gd name="connsiteY0" fmla="*/ 4546280 h 4555612"/>
              <a:gd name="connsiteX1" fmla="*/ 914399 w 8734231"/>
              <a:gd name="connsiteY1" fmla="*/ 4546280 h 4555612"/>
              <a:gd name="connsiteX2" fmla="*/ 0 w 8734231"/>
              <a:gd name="connsiteY2" fmla="*/ 3631881 h 4555612"/>
              <a:gd name="connsiteX3" fmla="*/ 0 w 8734231"/>
              <a:gd name="connsiteY3" fmla="*/ 1028582 h 4555612"/>
              <a:gd name="connsiteX4" fmla="*/ 132843 w 8734231"/>
              <a:gd name="connsiteY4" fmla="*/ 0 h 4555612"/>
              <a:gd name="connsiteX5" fmla="*/ 903626 w 8734231"/>
              <a:gd name="connsiteY5" fmla="*/ 419877 h 4555612"/>
              <a:gd name="connsiteX6" fmla="*/ 8696909 w 8734231"/>
              <a:gd name="connsiteY6" fmla="*/ 142231 h 4555612"/>
              <a:gd name="connsiteX7" fmla="*/ 8734231 w 8734231"/>
              <a:gd name="connsiteY7" fmla="*/ 4555612 h 4555612"/>
              <a:gd name="connsiteX8" fmla="*/ 7810500 w 8734231"/>
              <a:gd name="connsiteY8" fmla="*/ 4546281 h 4555612"/>
              <a:gd name="connsiteX9" fmla="*/ 7810501 w 8734231"/>
              <a:gd name="connsiteY9" fmla="*/ 4546280 h 4555612"/>
              <a:gd name="connsiteX10" fmla="*/ 457200 w 8734231"/>
              <a:gd name="connsiteY10" fmla="*/ 4546281 h 4555612"/>
              <a:gd name="connsiteX11" fmla="*/ 914399 w 8734231"/>
              <a:gd name="connsiteY11" fmla="*/ 4546280 h 4555612"/>
              <a:gd name="connsiteX12" fmla="*/ 914400 w 8734231"/>
              <a:gd name="connsiteY12" fmla="*/ 4546281 h 4555612"/>
              <a:gd name="connsiteX13" fmla="*/ 457200 w 8734231"/>
              <a:gd name="connsiteY13" fmla="*/ 4546281 h 4555612"/>
              <a:gd name="connsiteX14" fmla="*/ 0 w 8734231"/>
              <a:gd name="connsiteY14" fmla="*/ 4089081 h 4555612"/>
              <a:gd name="connsiteX15" fmla="*/ 0 w 8734231"/>
              <a:gd name="connsiteY15" fmla="*/ 4546280 h 4555612"/>
              <a:gd name="connsiteX0" fmla="*/ 7810501 w 8734231"/>
              <a:gd name="connsiteY0" fmla="*/ 4546280 h 4555612"/>
              <a:gd name="connsiteX1" fmla="*/ 914399 w 8734231"/>
              <a:gd name="connsiteY1" fmla="*/ 4546280 h 4555612"/>
              <a:gd name="connsiteX2" fmla="*/ 0 w 8734231"/>
              <a:gd name="connsiteY2" fmla="*/ 3631881 h 4555612"/>
              <a:gd name="connsiteX3" fmla="*/ 0 w 8734231"/>
              <a:gd name="connsiteY3" fmla="*/ 1028582 h 4555612"/>
              <a:gd name="connsiteX4" fmla="*/ 132843 w 8734231"/>
              <a:gd name="connsiteY4" fmla="*/ 0 h 4555612"/>
              <a:gd name="connsiteX5" fmla="*/ 903626 w 8734231"/>
              <a:gd name="connsiteY5" fmla="*/ 419877 h 4555612"/>
              <a:gd name="connsiteX6" fmla="*/ 8696909 w 8734231"/>
              <a:gd name="connsiteY6" fmla="*/ 142231 h 4555612"/>
              <a:gd name="connsiteX7" fmla="*/ 8734231 w 8734231"/>
              <a:gd name="connsiteY7" fmla="*/ 4555612 h 4555612"/>
              <a:gd name="connsiteX8" fmla="*/ 7810500 w 8734231"/>
              <a:gd name="connsiteY8" fmla="*/ 4546281 h 4555612"/>
              <a:gd name="connsiteX9" fmla="*/ 7810501 w 8734231"/>
              <a:gd name="connsiteY9" fmla="*/ 4546280 h 4555612"/>
              <a:gd name="connsiteX10" fmla="*/ 914400 w 8734231"/>
              <a:gd name="connsiteY10" fmla="*/ 4546281 h 4555612"/>
              <a:gd name="connsiteX11" fmla="*/ 914399 w 8734231"/>
              <a:gd name="connsiteY11" fmla="*/ 4546280 h 4555612"/>
              <a:gd name="connsiteX12" fmla="*/ 914400 w 8734231"/>
              <a:gd name="connsiteY12" fmla="*/ 4546281 h 4555612"/>
              <a:gd name="connsiteX13" fmla="*/ 0 w 8734231"/>
              <a:gd name="connsiteY13" fmla="*/ 4089081 h 4555612"/>
              <a:gd name="connsiteX14" fmla="*/ 0 w 8734231"/>
              <a:gd name="connsiteY14" fmla="*/ 4546280 h 4555612"/>
              <a:gd name="connsiteX0" fmla="*/ 7810501 w 8734231"/>
              <a:gd name="connsiteY0" fmla="*/ 4546280 h 4555612"/>
              <a:gd name="connsiteX1" fmla="*/ 914399 w 8734231"/>
              <a:gd name="connsiteY1" fmla="*/ 4546280 h 4555612"/>
              <a:gd name="connsiteX2" fmla="*/ 0 w 8734231"/>
              <a:gd name="connsiteY2" fmla="*/ 3631881 h 4555612"/>
              <a:gd name="connsiteX3" fmla="*/ 0 w 8734231"/>
              <a:gd name="connsiteY3" fmla="*/ 1028582 h 4555612"/>
              <a:gd name="connsiteX4" fmla="*/ 132843 w 8734231"/>
              <a:gd name="connsiteY4" fmla="*/ 0 h 4555612"/>
              <a:gd name="connsiteX5" fmla="*/ 903626 w 8734231"/>
              <a:gd name="connsiteY5" fmla="*/ 419877 h 4555612"/>
              <a:gd name="connsiteX6" fmla="*/ 8696909 w 8734231"/>
              <a:gd name="connsiteY6" fmla="*/ 142231 h 4555612"/>
              <a:gd name="connsiteX7" fmla="*/ 8734231 w 8734231"/>
              <a:gd name="connsiteY7" fmla="*/ 4555612 h 4555612"/>
              <a:gd name="connsiteX8" fmla="*/ 7810500 w 8734231"/>
              <a:gd name="connsiteY8" fmla="*/ 4546281 h 4555612"/>
              <a:gd name="connsiteX9" fmla="*/ 7810501 w 8734231"/>
              <a:gd name="connsiteY9" fmla="*/ 4546280 h 4555612"/>
              <a:gd name="connsiteX10" fmla="*/ 914400 w 8734231"/>
              <a:gd name="connsiteY10" fmla="*/ 4546281 h 4555612"/>
              <a:gd name="connsiteX11" fmla="*/ 914399 w 8734231"/>
              <a:gd name="connsiteY11" fmla="*/ 4546280 h 4555612"/>
              <a:gd name="connsiteX12" fmla="*/ 914400 w 8734231"/>
              <a:gd name="connsiteY12" fmla="*/ 4546281 h 4555612"/>
              <a:gd name="connsiteX0" fmla="*/ 7810501 w 8734231"/>
              <a:gd name="connsiteY0" fmla="*/ 4546280 h 4583604"/>
              <a:gd name="connsiteX1" fmla="*/ 914399 w 8734231"/>
              <a:gd name="connsiteY1" fmla="*/ 4546280 h 4583604"/>
              <a:gd name="connsiteX2" fmla="*/ 0 w 8734231"/>
              <a:gd name="connsiteY2" fmla="*/ 3631881 h 4583604"/>
              <a:gd name="connsiteX3" fmla="*/ 0 w 8734231"/>
              <a:gd name="connsiteY3" fmla="*/ 1028582 h 4583604"/>
              <a:gd name="connsiteX4" fmla="*/ 132843 w 8734231"/>
              <a:gd name="connsiteY4" fmla="*/ 0 h 4583604"/>
              <a:gd name="connsiteX5" fmla="*/ 903626 w 8734231"/>
              <a:gd name="connsiteY5" fmla="*/ 419877 h 4583604"/>
              <a:gd name="connsiteX6" fmla="*/ 8696909 w 8734231"/>
              <a:gd name="connsiteY6" fmla="*/ 142231 h 4583604"/>
              <a:gd name="connsiteX7" fmla="*/ 8734231 w 8734231"/>
              <a:gd name="connsiteY7" fmla="*/ 4555612 h 4583604"/>
              <a:gd name="connsiteX8" fmla="*/ 7810500 w 8734231"/>
              <a:gd name="connsiteY8" fmla="*/ 4546281 h 4583604"/>
              <a:gd name="connsiteX9" fmla="*/ 7810501 w 8734231"/>
              <a:gd name="connsiteY9" fmla="*/ 4546280 h 4583604"/>
              <a:gd name="connsiteX10" fmla="*/ 27992 w 8734231"/>
              <a:gd name="connsiteY10" fmla="*/ 4583604 h 4583604"/>
              <a:gd name="connsiteX11" fmla="*/ 914399 w 8734231"/>
              <a:gd name="connsiteY11" fmla="*/ 4546280 h 4583604"/>
              <a:gd name="connsiteX12" fmla="*/ 27992 w 8734231"/>
              <a:gd name="connsiteY12" fmla="*/ 4583604 h 4583604"/>
              <a:gd name="connsiteX0" fmla="*/ 7810501 w 8734231"/>
              <a:gd name="connsiteY0" fmla="*/ 4546280 h 4555612"/>
              <a:gd name="connsiteX1" fmla="*/ 914399 w 8734231"/>
              <a:gd name="connsiteY1" fmla="*/ 4546280 h 4555612"/>
              <a:gd name="connsiteX2" fmla="*/ 0 w 8734231"/>
              <a:gd name="connsiteY2" fmla="*/ 3631881 h 4555612"/>
              <a:gd name="connsiteX3" fmla="*/ 0 w 8734231"/>
              <a:gd name="connsiteY3" fmla="*/ 1028582 h 4555612"/>
              <a:gd name="connsiteX4" fmla="*/ 132843 w 8734231"/>
              <a:gd name="connsiteY4" fmla="*/ 0 h 4555612"/>
              <a:gd name="connsiteX5" fmla="*/ 903626 w 8734231"/>
              <a:gd name="connsiteY5" fmla="*/ 419877 h 4555612"/>
              <a:gd name="connsiteX6" fmla="*/ 8696909 w 8734231"/>
              <a:gd name="connsiteY6" fmla="*/ 142231 h 4555612"/>
              <a:gd name="connsiteX7" fmla="*/ 8734231 w 8734231"/>
              <a:gd name="connsiteY7" fmla="*/ 4555612 h 4555612"/>
              <a:gd name="connsiteX8" fmla="*/ 7810500 w 8734231"/>
              <a:gd name="connsiteY8" fmla="*/ 4546281 h 4555612"/>
              <a:gd name="connsiteX9" fmla="*/ 7810501 w 8734231"/>
              <a:gd name="connsiteY9" fmla="*/ 4546280 h 4555612"/>
              <a:gd name="connsiteX0" fmla="*/ 7810501 w 8734231"/>
              <a:gd name="connsiteY0" fmla="*/ 4546280 h 4555612"/>
              <a:gd name="connsiteX1" fmla="*/ 914399 w 8734231"/>
              <a:gd name="connsiteY1" fmla="*/ 4546280 h 4555612"/>
              <a:gd name="connsiteX2" fmla="*/ 0 w 8734231"/>
              <a:gd name="connsiteY2" fmla="*/ 1028582 h 4555612"/>
              <a:gd name="connsiteX3" fmla="*/ 132843 w 8734231"/>
              <a:gd name="connsiteY3" fmla="*/ 0 h 4555612"/>
              <a:gd name="connsiteX4" fmla="*/ 903626 w 8734231"/>
              <a:gd name="connsiteY4" fmla="*/ 419877 h 4555612"/>
              <a:gd name="connsiteX5" fmla="*/ 8696909 w 8734231"/>
              <a:gd name="connsiteY5" fmla="*/ 142231 h 4555612"/>
              <a:gd name="connsiteX6" fmla="*/ 8734231 w 8734231"/>
              <a:gd name="connsiteY6" fmla="*/ 4555612 h 4555612"/>
              <a:gd name="connsiteX7" fmla="*/ 7810500 w 8734231"/>
              <a:gd name="connsiteY7" fmla="*/ 4546281 h 4555612"/>
              <a:gd name="connsiteX8" fmla="*/ 7810501 w 8734231"/>
              <a:gd name="connsiteY8" fmla="*/ 4546280 h 4555612"/>
              <a:gd name="connsiteX0" fmla="*/ 7819833 w 8743563"/>
              <a:gd name="connsiteY0" fmla="*/ 4546280 h 4574272"/>
              <a:gd name="connsiteX1" fmla="*/ 0 w 8743563"/>
              <a:gd name="connsiteY1" fmla="*/ 4574272 h 4574272"/>
              <a:gd name="connsiteX2" fmla="*/ 9332 w 8743563"/>
              <a:gd name="connsiteY2" fmla="*/ 1028582 h 4574272"/>
              <a:gd name="connsiteX3" fmla="*/ 142175 w 8743563"/>
              <a:gd name="connsiteY3" fmla="*/ 0 h 4574272"/>
              <a:gd name="connsiteX4" fmla="*/ 912958 w 8743563"/>
              <a:gd name="connsiteY4" fmla="*/ 419877 h 4574272"/>
              <a:gd name="connsiteX5" fmla="*/ 8706241 w 8743563"/>
              <a:gd name="connsiteY5" fmla="*/ 142231 h 4574272"/>
              <a:gd name="connsiteX6" fmla="*/ 8743563 w 8743563"/>
              <a:gd name="connsiteY6" fmla="*/ 4555612 h 4574272"/>
              <a:gd name="connsiteX7" fmla="*/ 7819832 w 8743563"/>
              <a:gd name="connsiteY7" fmla="*/ 4546281 h 4574272"/>
              <a:gd name="connsiteX8" fmla="*/ 7819833 w 8743563"/>
              <a:gd name="connsiteY8" fmla="*/ 4546280 h 4574272"/>
              <a:gd name="connsiteX0" fmla="*/ 7819833 w 8743563"/>
              <a:gd name="connsiteY0" fmla="*/ 4404049 h 4432041"/>
              <a:gd name="connsiteX1" fmla="*/ 0 w 8743563"/>
              <a:gd name="connsiteY1" fmla="*/ 4432041 h 4432041"/>
              <a:gd name="connsiteX2" fmla="*/ 9332 w 8743563"/>
              <a:gd name="connsiteY2" fmla="*/ 886351 h 4432041"/>
              <a:gd name="connsiteX3" fmla="*/ 912958 w 8743563"/>
              <a:gd name="connsiteY3" fmla="*/ 277646 h 4432041"/>
              <a:gd name="connsiteX4" fmla="*/ 8706241 w 8743563"/>
              <a:gd name="connsiteY4" fmla="*/ 0 h 4432041"/>
              <a:gd name="connsiteX5" fmla="*/ 8743563 w 8743563"/>
              <a:gd name="connsiteY5" fmla="*/ 4413381 h 4432041"/>
              <a:gd name="connsiteX6" fmla="*/ 7819832 w 8743563"/>
              <a:gd name="connsiteY6" fmla="*/ 4404050 h 4432041"/>
              <a:gd name="connsiteX7" fmla="*/ 7819833 w 8743563"/>
              <a:gd name="connsiteY7" fmla="*/ 4404049 h 4432041"/>
              <a:gd name="connsiteX0" fmla="*/ 7819833 w 8743563"/>
              <a:gd name="connsiteY0" fmla="*/ 4424983 h 4452975"/>
              <a:gd name="connsiteX1" fmla="*/ 0 w 8743563"/>
              <a:gd name="connsiteY1" fmla="*/ 4452975 h 4452975"/>
              <a:gd name="connsiteX2" fmla="*/ 9332 w 8743563"/>
              <a:gd name="connsiteY2" fmla="*/ 907285 h 4452975"/>
              <a:gd name="connsiteX3" fmla="*/ 7892256 w 8743563"/>
              <a:gd name="connsiteY3" fmla="*/ 0 h 4452975"/>
              <a:gd name="connsiteX4" fmla="*/ 8706241 w 8743563"/>
              <a:gd name="connsiteY4" fmla="*/ 20934 h 4452975"/>
              <a:gd name="connsiteX5" fmla="*/ 8743563 w 8743563"/>
              <a:gd name="connsiteY5" fmla="*/ 4434315 h 4452975"/>
              <a:gd name="connsiteX6" fmla="*/ 7819832 w 8743563"/>
              <a:gd name="connsiteY6" fmla="*/ 4424984 h 4452975"/>
              <a:gd name="connsiteX7" fmla="*/ 7819833 w 8743563"/>
              <a:gd name="connsiteY7" fmla="*/ 4424983 h 4452975"/>
              <a:gd name="connsiteX0" fmla="*/ 7819833 w 8743563"/>
              <a:gd name="connsiteY0" fmla="*/ 4424983 h 4452975"/>
              <a:gd name="connsiteX1" fmla="*/ 0 w 8743563"/>
              <a:gd name="connsiteY1" fmla="*/ 4452975 h 4452975"/>
              <a:gd name="connsiteX2" fmla="*/ 9332 w 8743563"/>
              <a:gd name="connsiteY2" fmla="*/ 562052 h 4452975"/>
              <a:gd name="connsiteX3" fmla="*/ 7892256 w 8743563"/>
              <a:gd name="connsiteY3" fmla="*/ 0 h 4452975"/>
              <a:gd name="connsiteX4" fmla="*/ 8706241 w 8743563"/>
              <a:gd name="connsiteY4" fmla="*/ 20934 h 4452975"/>
              <a:gd name="connsiteX5" fmla="*/ 8743563 w 8743563"/>
              <a:gd name="connsiteY5" fmla="*/ 4434315 h 4452975"/>
              <a:gd name="connsiteX6" fmla="*/ 7819832 w 8743563"/>
              <a:gd name="connsiteY6" fmla="*/ 4424984 h 4452975"/>
              <a:gd name="connsiteX7" fmla="*/ 7819833 w 8743563"/>
              <a:gd name="connsiteY7" fmla="*/ 4424983 h 4452975"/>
              <a:gd name="connsiteX0" fmla="*/ 7819833 w 8743563"/>
              <a:gd name="connsiteY0" fmla="*/ 4424983 h 4452975"/>
              <a:gd name="connsiteX1" fmla="*/ 0 w 8743563"/>
              <a:gd name="connsiteY1" fmla="*/ 4452975 h 4452975"/>
              <a:gd name="connsiteX2" fmla="*/ 9332 w 8743563"/>
              <a:gd name="connsiteY2" fmla="*/ 524729 h 4452975"/>
              <a:gd name="connsiteX3" fmla="*/ 7892256 w 8743563"/>
              <a:gd name="connsiteY3" fmla="*/ 0 h 4452975"/>
              <a:gd name="connsiteX4" fmla="*/ 8706241 w 8743563"/>
              <a:gd name="connsiteY4" fmla="*/ 20934 h 4452975"/>
              <a:gd name="connsiteX5" fmla="*/ 8743563 w 8743563"/>
              <a:gd name="connsiteY5" fmla="*/ 4434315 h 4452975"/>
              <a:gd name="connsiteX6" fmla="*/ 7819832 w 8743563"/>
              <a:gd name="connsiteY6" fmla="*/ 4424984 h 4452975"/>
              <a:gd name="connsiteX7" fmla="*/ 7819833 w 8743563"/>
              <a:gd name="connsiteY7" fmla="*/ 4424983 h 4452975"/>
              <a:gd name="connsiteX0" fmla="*/ 7819833 w 8743563"/>
              <a:gd name="connsiteY0" fmla="*/ 4441372 h 4469364"/>
              <a:gd name="connsiteX1" fmla="*/ 0 w 8743563"/>
              <a:gd name="connsiteY1" fmla="*/ 4469364 h 4469364"/>
              <a:gd name="connsiteX2" fmla="*/ 9332 w 8743563"/>
              <a:gd name="connsiteY2" fmla="*/ 541118 h 4469364"/>
              <a:gd name="connsiteX3" fmla="*/ 7892256 w 8743563"/>
              <a:gd name="connsiteY3" fmla="*/ 16389 h 4469364"/>
              <a:gd name="connsiteX4" fmla="*/ 8724902 w 8743563"/>
              <a:gd name="connsiteY4" fmla="*/ 0 h 4469364"/>
              <a:gd name="connsiteX5" fmla="*/ 8743563 w 8743563"/>
              <a:gd name="connsiteY5" fmla="*/ 4450704 h 4469364"/>
              <a:gd name="connsiteX6" fmla="*/ 7819832 w 8743563"/>
              <a:gd name="connsiteY6" fmla="*/ 4441373 h 4469364"/>
              <a:gd name="connsiteX7" fmla="*/ 7819833 w 8743563"/>
              <a:gd name="connsiteY7" fmla="*/ 4441372 h 4469364"/>
              <a:gd name="connsiteX0" fmla="*/ 7819832 w 8743563"/>
              <a:gd name="connsiteY0" fmla="*/ 4441373 h 4469364"/>
              <a:gd name="connsiteX1" fmla="*/ 0 w 8743563"/>
              <a:gd name="connsiteY1" fmla="*/ 4469364 h 4469364"/>
              <a:gd name="connsiteX2" fmla="*/ 9332 w 8743563"/>
              <a:gd name="connsiteY2" fmla="*/ 541118 h 4469364"/>
              <a:gd name="connsiteX3" fmla="*/ 7892256 w 8743563"/>
              <a:gd name="connsiteY3" fmla="*/ 16389 h 4469364"/>
              <a:gd name="connsiteX4" fmla="*/ 8724902 w 8743563"/>
              <a:gd name="connsiteY4" fmla="*/ 0 h 4469364"/>
              <a:gd name="connsiteX5" fmla="*/ 8743563 w 8743563"/>
              <a:gd name="connsiteY5" fmla="*/ 4450704 h 4469364"/>
              <a:gd name="connsiteX6" fmla="*/ 7819832 w 8743563"/>
              <a:gd name="connsiteY6" fmla="*/ 4441373 h 4469364"/>
              <a:gd name="connsiteX0" fmla="*/ 8743563 w 8743563"/>
              <a:gd name="connsiteY0" fmla="*/ 4450704 h 4469364"/>
              <a:gd name="connsiteX1" fmla="*/ 0 w 8743563"/>
              <a:gd name="connsiteY1" fmla="*/ 4469364 h 4469364"/>
              <a:gd name="connsiteX2" fmla="*/ 9332 w 8743563"/>
              <a:gd name="connsiteY2" fmla="*/ 541118 h 4469364"/>
              <a:gd name="connsiteX3" fmla="*/ 7892256 w 8743563"/>
              <a:gd name="connsiteY3" fmla="*/ 16389 h 4469364"/>
              <a:gd name="connsiteX4" fmla="*/ 8724902 w 8743563"/>
              <a:gd name="connsiteY4" fmla="*/ 0 h 4469364"/>
              <a:gd name="connsiteX5" fmla="*/ 8743563 w 8743563"/>
              <a:gd name="connsiteY5" fmla="*/ 4450704 h 4469364"/>
              <a:gd name="connsiteX0" fmla="*/ 8743563 w 8743563"/>
              <a:gd name="connsiteY0" fmla="*/ 4450705 h 4469364"/>
              <a:gd name="connsiteX1" fmla="*/ 0 w 8743563"/>
              <a:gd name="connsiteY1" fmla="*/ 4469364 h 4469364"/>
              <a:gd name="connsiteX2" fmla="*/ 9332 w 8743563"/>
              <a:gd name="connsiteY2" fmla="*/ 541118 h 4469364"/>
              <a:gd name="connsiteX3" fmla="*/ 7892256 w 8743563"/>
              <a:gd name="connsiteY3" fmla="*/ 16389 h 4469364"/>
              <a:gd name="connsiteX4" fmla="*/ 8724902 w 8743563"/>
              <a:gd name="connsiteY4" fmla="*/ 0 h 4469364"/>
              <a:gd name="connsiteX5" fmla="*/ 8743563 w 8743563"/>
              <a:gd name="connsiteY5" fmla="*/ 4450705 h 4469364"/>
              <a:gd name="connsiteX0" fmla="*/ 8743563 w 8743563"/>
              <a:gd name="connsiteY0" fmla="*/ 4461747 h 4480406"/>
              <a:gd name="connsiteX1" fmla="*/ 0 w 8743563"/>
              <a:gd name="connsiteY1" fmla="*/ 4480406 h 4480406"/>
              <a:gd name="connsiteX2" fmla="*/ 9332 w 8743563"/>
              <a:gd name="connsiteY2" fmla="*/ 552160 h 4480406"/>
              <a:gd name="connsiteX3" fmla="*/ 7919718 w 8743563"/>
              <a:gd name="connsiteY3" fmla="*/ 0 h 4480406"/>
              <a:gd name="connsiteX4" fmla="*/ 8724902 w 8743563"/>
              <a:gd name="connsiteY4" fmla="*/ 11042 h 4480406"/>
              <a:gd name="connsiteX5" fmla="*/ 8743563 w 8743563"/>
              <a:gd name="connsiteY5" fmla="*/ 4461747 h 4480406"/>
              <a:gd name="connsiteX0" fmla="*/ 8743563 w 8743563"/>
              <a:gd name="connsiteY0" fmla="*/ 4450705 h 4469364"/>
              <a:gd name="connsiteX1" fmla="*/ 0 w 8743563"/>
              <a:gd name="connsiteY1" fmla="*/ 4469364 h 4469364"/>
              <a:gd name="connsiteX2" fmla="*/ 9332 w 8743563"/>
              <a:gd name="connsiteY2" fmla="*/ 541118 h 4469364"/>
              <a:gd name="connsiteX3" fmla="*/ 7947180 w 8743563"/>
              <a:gd name="connsiteY3" fmla="*/ 144400 h 4469364"/>
              <a:gd name="connsiteX4" fmla="*/ 8724902 w 8743563"/>
              <a:gd name="connsiteY4" fmla="*/ 0 h 4469364"/>
              <a:gd name="connsiteX5" fmla="*/ 8743563 w 8743563"/>
              <a:gd name="connsiteY5" fmla="*/ 4450705 h 4469364"/>
              <a:gd name="connsiteX0" fmla="*/ 8743563 w 8743563"/>
              <a:gd name="connsiteY0" fmla="*/ 4450705 h 4469364"/>
              <a:gd name="connsiteX1" fmla="*/ 0 w 8743563"/>
              <a:gd name="connsiteY1" fmla="*/ 4469364 h 4469364"/>
              <a:gd name="connsiteX2" fmla="*/ 9332 w 8743563"/>
              <a:gd name="connsiteY2" fmla="*/ 541118 h 4469364"/>
              <a:gd name="connsiteX3" fmla="*/ 7901411 w 8743563"/>
              <a:gd name="connsiteY3" fmla="*/ 7245 h 4469364"/>
              <a:gd name="connsiteX4" fmla="*/ 8724902 w 8743563"/>
              <a:gd name="connsiteY4" fmla="*/ 0 h 4469364"/>
              <a:gd name="connsiteX5" fmla="*/ 8743563 w 8743563"/>
              <a:gd name="connsiteY5" fmla="*/ 4450705 h 4469364"/>
              <a:gd name="connsiteX0" fmla="*/ 8798486 w 8798486"/>
              <a:gd name="connsiteY0" fmla="*/ 4642723 h 4642723"/>
              <a:gd name="connsiteX1" fmla="*/ 0 w 8798486"/>
              <a:gd name="connsiteY1" fmla="*/ 4469364 h 4642723"/>
              <a:gd name="connsiteX2" fmla="*/ 9332 w 8798486"/>
              <a:gd name="connsiteY2" fmla="*/ 541118 h 4642723"/>
              <a:gd name="connsiteX3" fmla="*/ 7901411 w 8798486"/>
              <a:gd name="connsiteY3" fmla="*/ 7245 h 4642723"/>
              <a:gd name="connsiteX4" fmla="*/ 8724902 w 8798486"/>
              <a:gd name="connsiteY4" fmla="*/ 0 h 4642723"/>
              <a:gd name="connsiteX5" fmla="*/ 8798486 w 8798486"/>
              <a:gd name="connsiteY5" fmla="*/ 4642723 h 4642723"/>
              <a:gd name="connsiteX0" fmla="*/ 8743563 w 8743563"/>
              <a:gd name="connsiteY0" fmla="*/ 4459850 h 4469364"/>
              <a:gd name="connsiteX1" fmla="*/ 0 w 8743563"/>
              <a:gd name="connsiteY1" fmla="*/ 4469364 h 4469364"/>
              <a:gd name="connsiteX2" fmla="*/ 9332 w 8743563"/>
              <a:gd name="connsiteY2" fmla="*/ 541118 h 4469364"/>
              <a:gd name="connsiteX3" fmla="*/ 7901411 w 8743563"/>
              <a:gd name="connsiteY3" fmla="*/ 7245 h 4469364"/>
              <a:gd name="connsiteX4" fmla="*/ 8724902 w 8743563"/>
              <a:gd name="connsiteY4" fmla="*/ 0 h 4469364"/>
              <a:gd name="connsiteX5" fmla="*/ 8743563 w 8743563"/>
              <a:gd name="connsiteY5" fmla="*/ 4459850 h 4469364"/>
              <a:gd name="connsiteX0" fmla="*/ 8743563 w 8743563"/>
              <a:gd name="connsiteY0" fmla="*/ 4459850 h 4469364"/>
              <a:gd name="connsiteX1" fmla="*/ 0 w 8743563"/>
              <a:gd name="connsiteY1" fmla="*/ 4469364 h 4469364"/>
              <a:gd name="connsiteX2" fmla="*/ 9332 w 8743563"/>
              <a:gd name="connsiteY2" fmla="*/ 541118 h 4469364"/>
              <a:gd name="connsiteX3" fmla="*/ 7901411 w 8743563"/>
              <a:gd name="connsiteY3" fmla="*/ 7245 h 4469364"/>
              <a:gd name="connsiteX4" fmla="*/ 8724902 w 8743563"/>
              <a:gd name="connsiteY4" fmla="*/ 0 h 4469364"/>
              <a:gd name="connsiteX5" fmla="*/ 8743563 w 8743563"/>
              <a:gd name="connsiteY5" fmla="*/ 4459850 h 4469364"/>
              <a:gd name="connsiteX0" fmla="*/ 8743563 w 8743563"/>
              <a:gd name="connsiteY0" fmla="*/ 4459850 h 4469364"/>
              <a:gd name="connsiteX1" fmla="*/ 0 w 8743563"/>
              <a:gd name="connsiteY1" fmla="*/ 4469364 h 4469364"/>
              <a:gd name="connsiteX2" fmla="*/ 9332 w 8743563"/>
              <a:gd name="connsiteY2" fmla="*/ 541118 h 4469364"/>
              <a:gd name="connsiteX3" fmla="*/ 7901411 w 8743563"/>
              <a:gd name="connsiteY3" fmla="*/ 7245 h 4469364"/>
              <a:gd name="connsiteX4" fmla="*/ 8724902 w 8743563"/>
              <a:gd name="connsiteY4" fmla="*/ 0 h 4469364"/>
              <a:gd name="connsiteX5" fmla="*/ 8743563 w 8743563"/>
              <a:gd name="connsiteY5" fmla="*/ 4459850 h 4469364"/>
              <a:gd name="connsiteX0" fmla="*/ 8743563 w 8745721"/>
              <a:gd name="connsiteY0" fmla="*/ 4452605 h 4462119"/>
              <a:gd name="connsiteX1" fmla="*/ 0 w 8745721"/>
              <a:gd name="connsiteY1" fmla="*/ 4462119 h 4462119"/>
              <a:gd name="connsiteX2" fmla="*/ 9332 w 8745721"/>
              <a:gd name="connsiteY2" fmla="*/ 533873 h 4462119"/>
              <a:gd name="connsiteX3" fmla="*/ 7901411 w 8745721"/>
              <a:gd name="connsiteY3" fmla="*/ 0 h 4462119"/>
              <a:gd name="connsiteX4" fmla="*/ 8743972 w 8745721"/>
              <a:gd name="connsiteY4" fmla="*/ 11804 h 4462119"/>
              <a:gd name="connsiteX5" fmla="*/ 8743563 w 8745721"/>
              <a:gd name="connsiteY5" fmla="*/ 4452605 h 4462119"/>
              <a:gd name="connsiteX0" fmla="*/ 8743563 w 8745721"/>
              <a:gd name="connsiteY0" fmla="*/ 4445462 h 4454976"/>
              <a:gd name="connsiteX1" fmla="*/ 0 w 8745721"/>
              <a:gd name="connsiteY1" fmla="*/ 4454976 h 4454976"/>
              <a:gd name="connsiteX2" fmla="*/ 9332 w 8745721"/>
              <a:gd name="connsiteY2" fmla="*/ 526730 h 4454976"/>
              <a:gd name="connsiteX3" fmla="*/ 7903795 w 8745721"/>
              <a:gd name="connsiteY3" fmla="*/ 0 h 4454976"/>
              <a:gd name="connsiteX4" fmla="*/ 8743972 w 8745721"/>
              <a:gd name="connsiteY4" fmla="*/ 4661 h 4454976"/>
              <a:gd name="connsiteX5" fmla="*/ 8743563 w 8745721"/>
              <a:gd name="connsiteY5" fmla="*/ 4445462 h 4454976"/>
              <a:gd name="connsiteX0" fmla="*/ 8743563 w 8745721"/>
              <a:gd name="connsiteY0" fmla="*/ 4445462 h 4454976"/>
              <a:gd name="connsiteX1" fmla="*/ 0 w 8745721"/>
              <a:gd name="connsiteY1" fmla="*/ 4454976 h 4454976"/>
              <a:gd name="connsiteX2" fmla="*/ 11716 w 8745721"/>
              <a:gd name="connsiteY2" fmla="*/ 541016 h 4454976"/>
              <a:gd name="connsiteX3" fmla="*/ 7903795 w 8745721"/>
              <a:gd name="connsiteY3" fmla="*/ 0 h 4454976"/>
              <a:gd name="connsiteX4" fmla="*/ 8743972 w 8745721"/>
              <a:gd name="connsiteY4" fmla="*/ 4661 h 4454976"/>
              <a:gd name="connsiteX5" fmla="*/ 8743563 w 8745721"/>
              <a:gd name="connsiteY5" fmla="*/ 4445462 h 4454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45721" h="4454976">
                <a:moveTo>
                  <a:pt x="8743563" y="4445462"/>
                </a:moveTo>
                <a:lnTo>
                  <a:pt x="0" y="4454976"/>
                </a:lnTo>
                <a:cubicBezTo>
                  <a:pt x="3111" y="3273079"/>
                  <a:pt x="8605" y="1722913"/>
                  <a:pt x="11716" y="541016"/>
                </a:cubicBezTo>
                <a:lnTo>
                  <a:pt x="7903795" y="0"/>
                </a:lnTo>
                <a:lnTo>
                  <a:pt x="8743972" y="4661"/>
                </a:lnTo>
                <a:cubicBezTo>
                  <a:pt x="8750192" y="1488229"/>
                  <a:pt x="8737343" y="1910373"/>
                  <a:pt x="8743563" y="4445462"/>
                </a:cubicBez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tile for image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7381" y="620688"/>
            <a:ext cx="8640960" cy="10081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4857" y="2924945"/>
            <a:ext cx="5803371" cy="5930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text</a:t>
            </a:r>
            <a:endParaRPr lang="en-US" dirty="0"/>
          </a:p>
        </p:txBody>
      </p:sp>
      <p:pic>
        <p:nvPicPr>
          <p:cNvPr id="9" name="Picture 2" descr="C:\Users\u414885\Objective\Objects\A7317433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502" y="154896"/>
            <a:ext cx="143340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895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88640"/>
            <a:ext cx="1163320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Picture Placeholder 22"/>
          <p:cNvSpPr>
            <a:spLocks noGrp="1"/>
          </p:cNvSpPr>
          <p:nvPr>
            <p:ph type="pic" sz="quarter" idx="10" hasCustomPrompt="1"/>
          </p:nvPr>
        </p:nvSpPr>
        <p:spPr>
          <a:xfrm>
            <a:off x="266961" y="1700811"/>
            <a:ext cx="11648519" cy="4968553"/>
          </a:xfrm>
          <a:custGeom>
            <a:avLst/>
            <a:gdLst>
              <a:gd name="connsiteX0" fmla="*/ 7817617 w 8732016"/>
              <a:gd name="connsiteY0" fmla="*/ 4436343 h 4436344"/>
              <a:gd name="connsiteX1" fmla="*/ 8274817 w 8732016"/>
              <a:gd name="connsiteY1" fmla="*/ 4436343 h 4436344"/>
              <a:gd name="connsiteX2" fmla="*/ 8274816 w 8732016"/>
              <a:gd name="connsiteY2" fmla="*/ 4436344 h 4436344"/>
              <a:gd name="connsiteX3" fmla="*/ 7817616 w 8732016"/>
              <a:gd name="connsiteY3" fmla="*/ 4436344 h 4436344"/>
              <a:gd name="connsiteX4" fmla="*/ 7817617 w 8732016"/>
              <a:gd name="connsiteY4" fmla="*/ 4436343 h 4436344"/>
              <a:gd name="connsiteX5" fmla="*/ 464315 w 8732016"/>
              <a:gd name="connsiteY5" fmla="*/ 4436343 h 4436344"/>
              <a:gd name="connsiteX6" fmla="*/ 921515 w 8732016"/>
              <a:gd name="connsiteY6" fmla="*/ 4436343 h 4436344"/>
              <a:gd name="connsiteX7" fmla="*/ 921516 w 8732016"/>
              <a:gd name="connsiteY7" fmla="*/ 4436344 h 4436344"/>
              <a:gd name="connsiteX8" fmla="*/ 464316 w 8732016"/>
              <a:gd name="connsiteY8" fmla="*/ 4436344 h 4436344"/>
              <a:gd name="connsiteX9" fmla="*/ 464315 w 8732016"/>
              <a:gd name="connsiteY9" fmla="*/ 4436343 h 4436344"/>
              <a:gd name="connsiteX10" fmla="*/ 8732016 w 8732016"/>
              <a:gd name="connsiteY10" fmla="*/ 3979144 h 4436344"/>
              <a:gd name="connsiteX11" fmla="*/ 8732016 w 8732016"/>
              <a:gd name="connsiteY11" fmla="*/ 4436343 h 4436344"/>
              <a:gd name="connsiteX12" fmla="*/ 8274817 w 8732016"/>
              <a:gd name="connsiteY12" fmla="*/ 4436343 h 4436344"/>
              <a:gd name="connsiteX13" fmla="*/ 8732016 w 8732016"/>
              <a:gd name="connsiteY13" fmla="*/ 3979144 h 4436344"/>
              <a:gd name="connsiteX14" fmla="*/ 7116 w 8732016"/>
              <a:gd name="connsiteY14" fmla="*/ 3979144 h 4436344"/>
              <a:gd name="connsiteX15" fmla="*/ 464315 w 8732016"/>
              <a:gd name="connsiteY15" fmla="*/ 4436343 h 4436344"/>
              <a:gd name="connsiteX16" fmla="*/ 7116 w 8732016"/>
              <a:gd name="connsiteY16" fmla="*/ 4436343 h 4436344"/>
              <a:gd name="connsiteX17" fmla="*/ 7116 w 8732016"/>
              <a:gd name="connsiteY17" fmla="*/ 3979144 h 4436344"/>
              <a:gd name="connsiteX18" fmla="*/ 122509 w 8732016"/>
              <a:gd name="connsiteY18" fmla="*/ 346052 h 4436344"/>
              <a:gd name="connsiteX19" fmla="*/ 7116 w 8732016"/>
              <a:gd name="connsiteY19" fmla="*/ 739405 h 4436344"/>
              <a:gd name="connsiteX20" fmla="*/ 7116 w 8732016"/>
              <a:gd name="connsiteY20" fmla="*/ 918645 h 4436344"/>
              <a:gd name="connsiteX21" fmla="*/ 0 w 8732016"/>
              <a:gd name="connsiteY21" fmla="*/ 925761 h 4436344"/>
              <a:gd name="connsiteX22" fmla="*/ 0 w 8732016"/>
              <a:gd name="connsiteY22" fmla="*/ 468561 h 4436344"/>
              <a:gd name="connsiteX23" fmla="*/ 122509 w 8732016"/>
              <a:gd name="connsiteY23" fmla="*/ 346052 h 4436344"/>
              <a:gd name="connsiteX24" fmla="*/ 353168 w 8732016"/>
              <a:gd name="connsiteY24" fmla="*/ 115394 h 4436344"/>
              <a:gd name="connsiteX25" fmla="*/ 122509 w 8732016"/>
              <a:gd name="connsiteY25" fmla="*/ 346052 h 4436344"/>
              <a:gd name="connsiteX26" fmla="*/ 353168 w 8732016"/>
              <a:gd name="connsiteY26" fmla="*/ 115394 h 4436344"/>
              <a:gd name="connsiteX27" fmla="*/ 8014316 w 8732016"/>
              <a:gd name="connsiteY27" fmla="*/ 21705 h 4436344"/>
              <a:gd name="connsiteX28" fmla="*/ 8274816 w 8732016"/>
              <a:gd name="connsiteY28" fmla="*/ 21705 h 4436344"/>
              <a:gd name="connsiteX29" fmla="*/ 8732016 w 8732016"/>
              <a:gd name="connsiteY29" fmla="*/ 478905 h 4436344"/>
              <a:gd name="connsiteX30" fmla="*/ 8732016 w 8732016"/>
              <a:gd name="connsiteY30" fmla="*/ 739405 h 4436344"/>
              <a:gd name="connsiteX31" fmla="*/ 8014316 w 8732016"/>
              <a:gd name="connsiteY31" fmla="*/ 21705 h 4436344"/>
              <a:gd name="connsiteX32" fmla="*/ 457200 w 8732016"/>
              <a:gd name="connsiteY32" fmla="*/ 11361 h 4436344"/>
              <a:gd name="connsiteX33" fmla="*/ 621493 w 8732016"/>
              <a:gd name="connsiteY33" fmla="*/ 11361 h 4436344"/>
              <a:gd name="connsiteX34" fmla="*/ 353168 w 8732016"/>
              <a:gd name="connsiteY34" fmla="*/ 115394 h 4436344"/>
              <a:gd name="connsiteX35" fmla="*/ 457200 w 8732016"/>
              <a:gd name="connsiteY35" fmla="*/ 11361 h 4436344"/>
              <a:gd name="connsiteX36" fmla="*/ 746521 w 8732016"/>
              <a:gd name="connsiteY36" fmla="*/ 0 h 4436344"/>
              <a:gd name="connsiteX37" fmla="*/ 7992611 w 8732016"/>
              <a:gd name="connsiteY37" fmla="*/ 0 h 4436344"/>
              <a:gd name="connsiteX38" fmla="*/ 8014316 w 8732016"/>
              <a:gd name="connsiteY38" fmla="*/ 21705 h 4436344"/>
              <a:gd name="connsiteX39" fmla="*/ 8732016 w 8732016"/>
              <a:gd name="connsiteY39" fmla="*/ 936105 h 4436344"/>
              <a:gd name="connsiteX40" fmla="*/ 8732016 w 8732016"/>
              <a:gd name="connsiteY40" fmla="*/ 3521944 h 4436344"/>
              <a:gd name="connsiteX41" fmla="*/ 7817617 w 8732016"/>
              <a:gd name="connsiteY41" fmla="*/ 4436343 h 4436344"/>
              <a:gd name="connsiteX42" fmla="*/ 921515 w 8732016"/>
              <a:gd name="connsiteY42" fmla="*/ 4436343 h 4436344"/>
              <a:gd name="connsiteX43" fmla="*/ 7116 w 8732016"/>
              <a:gd name="connsiteY43" fmla="*/ 3521944 h 4436344"/>
              <a:gd name="connsiteX44" fmla="*/ 7116 w 8732016"/>
              <a:gd name="connsiteY44" fmla="*/ 918645 h 4436344"/>
              <a:gd name="connsiteX45" fmla="*/ 914400 w 8732016"/>
              <a:gd name="connsiteY45" fmla="*/ 11361 h 4436344"/>
              <a:gd name="connsiteX46" fmla="*/ 621493 w 8732016"/>
              <a:gd name="connsiteY46" fmla="*/ 11361 h 4436344"/>
              <a:gd name="connsiteX47" fmla="*/ 746521 w 8732016"/>
              <a:gd name="connsiteY47" fmla="*/ 0 h 4436344"/>
              <a:gd name="connsiteX0" fmla="*/ 7817617 w 8732016"/>
              <a:gd name="connsiteY0" fmla="*/ 4436343 h 4436344"/>
              <a:gd name="connsiteX1" fmla="*/ 8274817 w 8732016"/>
              <a:gd name="connsiteY1" fmla="*/ 4436343 h 4436344"/>
              <a:gd name="connsiteX2" fmla="*/ 8274816 w 8732016"/>
              <a:gd name="connsiteY2" fmla="*/ 4436344 h 4436344"/>
              <a:gd name="connsiteX3" fmla="*/ 7817616 w 8732016"/>
              <a:gd name="connsiteY3" fmla="*/ 4436344 h 4436344"/>
              <a:gd name="connsiteX4" fmla="*/ 7817617 w 8732016"/>
              <a:gd name="connsiteY4" fmla="*/ 4436343 h 4436344"/>
              <a:gd name="connsiteX5" fmla="*/ 464315 w 8732016"/>
              <a:gd name="connsiteY5" fmla="*/ 4436343 h 4436344"/>
              <a:gd name="connsiteX6" fmla="*/ 921515 w 8732016"/>
              <a:gd name="connsiteY6" fmla="*/ 4436343 h 4436344"/>
              <a:gd name="connsiteX7" fmla="*/ 921516 w 8732016"/>
              <a:gd name="connsiteY7" fmla="*/ 4436344 h 4436344"/>
              <a:gd name="connsiteX8" fmla="*/ 464316 w 8732016"/>
              <a:gd name="connsiteY8" fmla="*/ 4436344 h 4436344"/>
              <a:gd name="connsiteX9" fmla="*/ 464315 w 8732016"/>
              <a:gd name="connsiteY9" fmla="*/ 4436343 h 4436344"/>
              <a:gd name="connsiteX10" fmla="*/ 8732016 w 8732016"/>
              <a:gd name="connsiteY10" fmla="*/ 3979144 h 4436344"/>
              <a:gd name="connsiteX11" fmla="*/ 8732016 w 8732016"/>
              <a:gd name="connsiteY11" fmla="*/ 4436343 h 4436344"/>
              <a:gd name="connsiteX12" fmla="*/ 8274817 w 8732016"/>
              <a:gd name="connsiteY12" fmla="*/ 4436343 h 4436344"/>
              <a:gd name="connsiteX13" fmla="*/ 8732016 w 8732016"/>
              <a:gd name="connsiteY13" fmla="*/ 3979144 h 4436344"/>
              <a:gd name="connsiteX14" fmla="*/ 7116 w 8732016"/>
              <a:gd name="connsiteY14" fmla="*/ 3979144 h 4436344"/>
              <a:gd name="connsiteX15" fmla="*/ 464315 w 8732016"/>
              <a:gd name="connsiteY15" fmla="*/ 4436343 h 4436344"/>
              <a:gd name="connsiteX16" fmla="*/ 7116 w 8732016"/>
              <a:gd name="connsiteY16" fmla="*/ 4436343 h 4436344"/>
              <a:gd name="connsiteX17" fmla="*/ 7116 w 8732016"/>
              <a:gd name="connsiteY17" fmla="*/ 3979144 h 4436344"/>
              <a:gd name="connsiteX18" fmla="*/ 122509 w 8732016"/>
              <a:gd name="connsiteY18" fmla="*/ 346052 h 4436344"/>
              <a:gd name="connsiteX19" fmla="*/ 7116 w 8732016"/>
              <a:gd name="connsiteY19" fmla="*/ 739405 h 4436344"/>
              <a:gd name="connsiteX20" fmla="*/ 7116 w 8732016"/>
              <a:gd name="connsiteY20" fmla="*/ 918645 h 4436344"/>
              <a:gd name="connsiteX21" fmla="*/ 0 w 8732016"/>
              <a:gd name="connsiteY21" fmla="*/ 925761 h 4436344"/>
              <a:gd name="connsiteX22" fmla="*/ 0 w 8732016"/>
              <a:gd name="connsiteY22" fmla="*/ 468561 h 4436344"/>
              <a:gd name="connsiteX23" fmla="*/ 122509 w 8732016"/>
              <a:gd name="connsiteY23" fmla="*/ 346052 h 4436344"/>
              <a:gd name="connsiteX24" fmla="*/ 353168 w 8732016"/>
              <a:gd name="connsiteY24" fmla="*/ 115394 h 4436344"/>
              <a:gd name="connsiteX25" fmla="*/ 122509 w 8732016"/>
              <a:gd name="connsiteY25" fmla="*/ 346052 h 4436344"/>
              <a:gd name="connsiteX26" fmla="*/ 353168 w 8732016"/>
              <a:gd name="connsiteY26" fmla="*/ 115394 h 4436344"/>
              <a:gd name="connsiteX27" fmla="*/ 8014316 w 8732016"/>
              <a:gd name="connsiteY27" fmla="*/ 21705 h 4436344"/>
              <a:gd name="connsiteX28" fmla="*/ 8722685 w 8732016"/>
              <a:gd name="connsiteY28" fmla="*/ 12374 h 4436344"/>
              <a:gd name="connsiteX29" fmla="*/ 8732016 w 8732016"/>
              <a:gd name="connsiteY29" fmla="*/ 478905 h 4436344"/>
              <a:gd name="connsiteX30" fmla="*/ 8732016 w 8732016"/>
              <a:gd name="connsiteY30" fmla="*/ 739405 h 4436344"/>
              <a:gd name="connsiteX31" fmla="*/ 8014316 w 8732016"/>
              <a:gd name="connsiteY31" fmla="*/ 21705 h 4436344"/>
              <a:gd name="connsiteX32" fmla="*/ 457200 w 8732016"/>
              <a:gd name="connsiteY32" fmla="*/ 11361 h 4436344"/>
              <a:gd name="connsiteX33" fmla="*/ 621493 w 8732016"/>
              <a:gd name="connsiteY33" fmla="*/ 11361 h 4436344"/>
              <a:gd name="connsiteX34" fmla="*/ 353168 w 8732016"/>
              <a:gd name="connsiteY34" fmla="*/ 115394 h 4436344"/>
              <a:gd name="connsiteX35" fmla="*/ 457200 w 8732016"/>
              <a:gd name="connsiteY35" fmla="*/ 11361 h 4436344"/>
              <a:gd name="connsiteX36" fmla="*/ 746521 w 8732016"/>
              <a:gd name="connsiteY36" fmla="*/ 0 h 4436344"/>
              <a:gd name="connsiteX37" fmla="*/ 7992611 w 8732016"/>
              <a:gd name="connsiteY37" fmla="*/ 0 h 4436344"/>
              <a:gd name="connsiteX38" fmla="*/ 8014316 w 8732016"/>
              <a:gd name="connsiteY38" fmla="*/ 21705 h 4436344"/>
              <a:gd name="connsiteX39" fmla="*/ 8732016 w 8732016"/>
              <a:gd name="connsiteY39" fmla="*/ 936105 h 4436344"/>
              <a:gd name="connsiteX40" fmla="*/ 8732016 w 8732016"/>
              <a:gd name="connsiteY40" fmla="*/ 3521944 h 4436344"/>
              <a:gd name="connsiteX41" fmla="*/ 7817617 w 8732016"/>
              <a:gd name="connsiteY41" fmla="*/ 4436343 h 4436344"/>
              <a:gd name="connsiteX42" fmla="*/ 921515 w 8732016"/>
              <a:gd name="connsiteY42" fmla="*/ 4436343 h 4436344"/>
              <a:gd name="connsiteX43" fmla="*/ 7116 w 8732016"/>
              <a:gd name="connsiteY43" fmla="*/ 3521944 h 4436344"/>
              <a:gd name="connsiteX44" fmla="*/ 7116 w 8732016"/>
              <a:gd name="connsiteY44" fmla="*/ 918645 h 4436344"/>
              <a:gd name="connsiteX45" fmla="*/ 914400 w 8732016"/>
              <a:gd name="connsiteY45" fmla="*/ 11361 h 4436344"/>
              <a:gd name="connsiteX46" fmla="*/ 621493 w 8732016"/>
              <a:gd name="connsiteY46" fmla="*/ 11361 h 4436344"/>
              <a:gd name="connsiteX47" fmla="*/ 746521 w 8732016"/>
              <a:gd name="connsiteY47" fmla="*/ 0 h 4436344"/>
              <a:gd name="connsiteX0" fmla="*/ 7817617 w 8732016"/>
              <a:gd name="connsiteY0" fmla="*/ 4436343 h 4436344"/>
              <a:gd name="connsiteX1" fmla="*/ 8274817 w 8732016"/>
              <a:gd name="connsiteY1" fmla="*/ 4436343 h 4436344"/>
              <a:gd name="connsiteX2" fmla="*/ 8274816 w 8732016"/>
              <a:gd name="connsiteY2" fmla="*/ 4436344 h 4436344"/>
              <a:gd name="connsiteX3" fmla="*/ 7817616 w 8732016"/>
              <a:gd name="connsiteY3" fmla="*/ 4436344 h 4436344"/>
              <a:gd name="connsiteX4" fmla="*/ 7817617 w 8732016"/>
              <a:gd name="connsiteY4" fmla="*/ 4436343 h 4436344"/>
              <a:gd name="connsiteX5" fmla="*/ 464315 w 8732016"/>
              <a:gd name="connsiteY5" fmla="*/ 4436343 h 4436344"/>
              <a:gd name="connsiteX6" fmla="*/ 921515 w 8732016"/>
              <a:gd name="connsiteY6" fmla="*/ 4436343 h 4436344"/>
              <a:gd name="connsiteX7" fmla="*/ 921516 w 8732016"/>
              <a:gd name="connsiteY7" fmla="*/ 4436344 h 4436344"/>
              <a:gd name="connsiteX8" fmla="*/ 464316 w 8732016"/>
              <a:gd name="connsiteY8" fmla="*/ 4436344 h 4436344"/>
              <a:gd name="connsiteX9" fmla="*/ 464315 w 8732016"/>
              <a:gd name="connsiteY9" fmla="*/ 4436343 h 4436344"/>
              <a:gd name="connsiteX10" fmla="*/ 8732016 w 8732016"/>
              <a:gd name="connsiteY10" fmla="*/ 3979144 h 4436344"/>
              <a:gd name="connsiteX11" fmla="*/ 8732016 w 8732016"/>
              <a:gd name="connsiteY11" fmla="*/ 4436343 h 4436344"/>
              <a:gd name="connsiteX12" fmla="*/ 8274817 w 8732016"/>
              <a:gd name="connsiteY12" fmla="*/ 4436343 h 4436344"/>
              <a:gd name="connsiteX13" fmla="*/ 8732016 w 8732016"/>
              <a:gd name="connsiteY13" fmla="*/ 3979144 h 4436344"/>
              <a:gd name="connsiteX14" fmla="*/ 7116 w 8732016"/>
              <a:gd name="connsiteY14" fmla="*/ 3979144 h 4436344"/>
              <a:gd name="connsiteX15" fmla="*/ 464315 w 8732016"/>
              <a:gd name="connsiteY15" fmla="*/ 4436343 h 4436344"/>
              <a:gd name="connsiteX16" fmla="*/ 7116 w 8732016"/>
              <a:gd name="connsiteY16" fmla="*/ 4436343 h 4436344"/>
              <a:gd name="connsiteX17" fmla="*/ 7116 w 8732016"/>
              <a:gd name="connsiteY17" fmla="*/ 3979144 h 4436344"/>
              <a:gd name="connsiteX18" fmla="*/ 122509 w 8732016"/>
              <a:gd name="connsiteY18" fmla="*/ 346052 h 4436344"/>
              <a:gd name="connsiteX19" fmla="*/ 7116 w 8732016"/>
              <a:gd name="connsiteY19" fmla="*/ 739405 h 4436344"/>
              <a:gd name="connsiteX20" fmla="*/ 7116 w 8732016"/>
              <a:gd name="connsiteY20" fmla="*/ 918645 h 4436344"/>
              <a:gd name="connsiteX21" fmla="*/ 0 w 8732016"/>
              <a:gd name="connsiteY21" fmla="*/ 925761 h 4436344"/>
              <a:gd name="connsiteX22" fmla="*/ 0 w 8732016"/>
              <a:gd name="connsiteY22" fmla="*/ 468561 h 4436344"/>
              <a:gd name="connsiteX23" fmla="*/ 122509 w 8732016"/>
              <a:gd name="connsiteY23" fmla="*/ 346052 h 4436344"/>
              <a:gd name="connsiteX24" fmla="*/ 353168 w 8732016"/>
              <a:gd name="connsiteY24" fmla="*/ 115394 h 4436344"/>
              <a:gd name="connsiteX25" fmla="*/ 122509 w 8732016"/>
              <a:gd name="connsiteY25" fmla="*/ 346052 h 4436344"/>
              <a:gd name="connsiteX26" fmla="*/ 353168 w 8732016"/>
              <a:gd name="connsiteY26" fmla="*/ 115394 h 4436344"/>
              <a:gd name="connsiteX27" fmla="*/ 8014316 w 8732016"/>
              <a:gd name="connsiteY27" fmla="*/ 21705 h 4436344"/>
              <a:gd name="connsiteX28" fmla="*/ 8722685 w 8732016"/>
              <a:gd name="connsiteY28" fmla="*/ 12374 h 4436344"/>
              <a:gd name="connsiteX29" fmla="*/ 8732016 w 8732016"/>
              <a:gd name="connsiteY29" fmla="*/ 478905 h 4436344"/>
              <a:gd name="connsiteX30" fmla="*/ 8732016 w 8732016"/>
              <a:gd name="connsiteY30" fmla="*/ 739405 h 4436344"/>
              <a:gd name="connsiteX31" fmla="*/ 8014316 w 8732016"/>
              <a:gd name="connsiteY31" fmla="*/ 21705 h 4436344"/>
              <a:gd name="connsiteX32" fmla="*/ 457200 w 8732016"/>
              <a:gd name="connsiteY32" fmla="*/ 11361 h 4436344"/>
              <a:gd name="connsiteX33" fmla="*/ 621493 w 8732016"/>
              <a:gd name="connsiteY33" fmla="*/ 11361 h 4436344"/>
              <a:gd name="connsiteX34" fmla="*/ 353168 w 8732016"/>
              <a:gd name="connsiteY34" fmla="*/ 115394 h 4436344"/>
              <a:gd name="connsiteX35" fmla="*/ 457200 w 8732016"/>
              <a:gd name="connsiteY35" fmla="*/ 11361 h 4436344"/>
              <a:gd name="connsiteX36" fmla="*/ 746521 w 8732016"/>
              <a:gd name="connsiteY36" fmla="*/ 0 h 4436344"/>
              <a:gd name="connsiteX37" fmla="*/ 7992611 w 8732016"/>
              <a:gd name="connsiteY37" fmla="*/ 0 h 4436344"/>
              <a:gd name="connsiteX38" fmla="*/ 8732016 w 8732016"/>
              <a:gd name="connsiteY38" fmla="*/ 936105 h 4436344"/>
              <a:gd name="connsiteX39" fmla="*/ 8732016 w 8732016"/>
              <a:gd name="connsiteY39" fmla="*/ 3521944 h 4436344"/>
              <a:gd name="connsiteX40" fmla="*/ 7817617 w 8732016"/>
              <a:gd name="connsiteY40" fmla="*/ 4436343 h 4436344"/>
              <a:gd name="connsiteX41" fmla="*/ 921515 w 8732016"/>
              <a:gd name="connsiteY41" fmla="*/ 4436343 h 4436344"/>
              <a:gd name="connsiteX42" fmla="*/ 7116 w 8732016"/>
              <a:gd name="connsiteY42" fmla="*/ 3521944 h 4436344"/>
              <a:gd name="connsiteX43" fmla="*/ 7116 w 8732016"/>
              <a:gd name="connsiteY43" fmla="*/ 918645 h 4436344"/>
              <a:gd name="connsiteX44" fmla="*/ 914400 w 8732016"/>
              <a:gd name="connsiteY44" fmla="*/ 11361 h 4436344"/>
              <a:gd name="connsiteX45" fmla="*/ 621493 w 8732016"/>
              <a:gd name="connsiteY45" fmla="*/ 11361 h 4436344"/>
              <a:gd name="connsiteX46" fmla="*/ 746521 w 8732016"/>
              <a:gd name="connsiteY46" fmla="*/ 0 h 4436344"/>
              <a:gd name="connsiteX0" fmla="*/ 7817617 w 8732016"/>
              <a:gd name="connsiteY0" fmla="*/ 4436343 h 4436344"/>
              <a:gd name="connsiteX1" fmla="*/ 8274817 w 8732016"/>
              <a:gd name="connsiteY1" fmla="*/ 4436343 h 4436344"/>
              <a:gd name="connsiteX2" fmla="*/ 8274816 w 8732016"/>
              <a:gd name="connsiteY2" fmla="*/ 4436344 h 4436344"/>
              <a:gd name="connsiteX3" fmla="*/ 7817616 w 8732016"/>
              <a:gd name="connsiteY3" fmla="*/ 4436344 h 4436344"/>
              <a:gd name="connsiteX4" fmla="*/ 7817617 w 8732016"/>
              <a:gd name="connsiteY4" fmla="*/ 4436343 h 4436344"/>
              <a:gd name="connsiteX5" fmla="*/ 464315 w 8732016"/>
              <a:gd name="connsiteY5" fmla="*/ 4436343 h 4436344"/>
              <a:gd name="connsiteX6" fmla="*/ 921515 w 8732016"/>
              <a:gd name="connsiteY6" fmla="*/ 4436343 h 4436344"/>
              <a:gd name="connsiteX7" fmla="*/ 921516 w 8732016"/>
              <a:gd name="connsiteY7" fmla="*/ 4436344 h 4436344"/>
              <a:gd name="connsiteX8" fmla="*/ 464316 w 8732016"/>
              <a:gd name="connsiteY8" fmla="*/ 4436344 h 4436344"/>
              <a:gd name="connsiteX9" fmla="*/ 464315 w 8732016"/>
              <a:gd name="connsiteY9" fmla="*/ 4436343 h 4436344"/>
              <a:gd name="connsiteX10" fmla="*/ 8732016 w 8732016"/>
              <a:gd name="connsiteY10" fmla="*/ 3979144 h 4436344"/>
              <a:gd name="connsiteX11" fmla="*/ 8732016 w 8732016"/>
              <a:gd name="connsiteY11" fmla="*/ 4436343 h 4436344"/>
              <a:gd name="connsiteX12" fmla="*/ 8274817 w 8732016"/>
              <a:gd name="connsiteY12" fmla="*/ 4436343 h 4436344"/>
              <a:gd name="connsiteX13" fmla="*/ 8732016 w 8732016"/>
              <a:gd name="connsiteY13" fmla="*/ 3979144 h 4436344"/>
              <a:gd name="connsiteX14" fmla="*/ 7116 w 8732016"/>
              <a:gd name="connsiteY14" fmla="*/ 3979144 h 4436344"/>
              <a:gd name="connsiteX15" fmla="*/ 464315 w 8732016"/>
              <a:gd name="connsiteY15" fmla="*/ 4436343 h 4436344"/>
              <a:gd name="connsiteX16" fmla="*/ 7116 w 8732016"/>
              <a:gd name="connsiteY16" fmla="*/ 4436343 h 4436344"/>
              <a:gd name="connsiteX17" fmla="*/ 7116 w 8732016"/>
              <a:gd name="connsiteY17" fmla="*/ 3979144 h 4436344"/>
              <a:gd name="connsiteX18" fmla="*/ 122509 w 8732016"/>
              <a:gd name="connsiteY18" fmla="*/ 346052 h 4436344"/>
              <a:gd name="connsiteX19" fmla="*/ 7116 w 8732016"/>
              <a:gd name="connsiteY19" fmla="*/ 739405 h 4436344"/>
              <a:gd name="connsiteX20" fmla="*/ 7116 w 8732016"/>
              <a:gd name="connsiteY20" fmla="*/ 918645 h 4436344"/>
              <a:gd name="connsiteX21" fmla="*/ 0 w 8732016"/>
              <a:gd name="connsiteY21" fmla="*/ 925761 h 4436344"/>
              <a:gd name="connsiteX22" fmla="*/ 0 w 8732016"/>
              <a:gd name="connsiteY22" fmla="*/ 468561 h 4436344"/>
              <a:gd name="connsiteX23" fmla="*/ 122509 w 8732016"/>
              <a:gd name="connsiteY23" fmla="*/ 346052 h 4436344"/>
              <a:gd name="connsiteX24" fmla="*/ 353168 w 8732016"/>
              <a:gd name="connsiteY24" fmla="*/ 115394 h 4436344"/>
              <a:gd name="connsiteX25" fmla="*/ 122509 w 8732016"/>
              <a:gd name="connsiteY25" fmla="*/ 346052 h 4436344"/>
              <a:gd name="connsiteX26" fmla="*/ 353168 w 8732016"/>
              <a:gd name="connsiteY26" fmla="*/ 115394 h 4436344"/>
              <a:gd name="connsiteX27" fmla="*/ 8014316 w 8732016"/>
              <a:gd name="connsiteY27" fmla="*/ 21705 h 4436344"/>
              <a:gd name="connsiteX28" fmla="*/ 8722685 w 8732016"/>
              <a:gd name="connsiteY28" fmla="*/ 12374 h 4436344"/>
              <a:gd name="connsiteX29" fmla="*/ 8732016 w 8732016"/>
              <a:gd name="connsiteY29" fmla="*/ 478905 h 4436344"/>
              <a:gd name="connsiteX30" fmla="*/ 8732016 w 8732016"/>
              <a:gd name="connsiteY30" fmla="*/ 739405 h 4436344"/>
              <a:gd name="connsiteX31" fmla="*/ 8014316 w 8732016"/>
              <a:gd name="connsiteY31" fmla="*/ 21705 h 4436344"/>
              <a:gd name="connsiteX32" fmla="*/ 457200 w 8732016"/>
              <a:gd name="connsiteY32" fmla="*/ 11361 h 4436344"/>
              <a:gd name="connsiteX33" fmla="*/ 621493 w 8732016"/>
              <a:gd name="connsiteY33" fmla="*/ 11361 h 4436344"/>
              <a:gd name="connsiteX34" fmla="*/ 353168 w 8732016"/>
              <a:gd name="connsiteY34" fmla="*/ 115394 h 4436344"/>
              <a:gd name="connsiteX35" fmla="*/ 457200 w 8732016"/>
              <a:gd name="connsiteY35" fmla="*/ 11361 h 4436344"/>
              <a:gd name="connsiteX36" fmla="*/ 746521 w 8732016"/>
              <a:gd name="connsiteY36" fmla="*/ 0 h 4436344"/>
              <a:gd name="connsiteX37" fmla="*/ 7619386 w 8732016"/>
              <a:gd name="connsiteY37" fmla="*/ 27991 h 4436344"/>
              <a:gd name="connsiteX38" fmla="*/ 8732016 w 8732016"/>
              <a:gd name="connsiteY38" fmla="*/ 936105 h 4436344"/>
              <a:gd name="connsiteX39" fmla="*/ 8732016 w 8732016"/>
              <a:gd name="connsiteY39" fmla="*/ 3521944 h 4436344"/>
              <a:gd name="connsiteX40" fmla="*/ 7817617 w 8732016"/>
              <a:gd name="connsiteY40" fmla="*/ 4436343 h 4436344"/>
              <a:gd name="connsiteX41" fmla="*/ 921515 w 8732016"/>
              <a:gd name="connsiteY41" fmla="*/ 4436343 h 4436344"/>
              <a:gd name="connsiteX42" fmla="*/ 7116 w 8732016"/>
              <a:gd name="connsiteY42" fmla="*/ 3521944 h 4436344"/>
              <a:gd name="connsiteX43" fmla="*/ 7116 w 8732016"/>
              <a:gd name="connsiteY43" fmla="*/ 918645 h 4436344"/>
              <a:gd name="connsiteX44" fmla="*/ 914400 w 8732016"/>
              <a:gd name="connsiteY44" fmla="*/ 11361 h 4436344"/>
              <a:gd name="connsiteX45" fmla="*/ 621493 w 8732016"/>
              <a:gd name="connsiteY45" fmla="*/ 11361 h 4436344"/>
              <a:gd name="connsiteX46" fmla="*/ 746521 w 8732016"/>
              <a:gd name="connsiteY46" fmla="*/ 0 h 4436344"/>
              <a:gd name="connsiteX0" fmla="*/ 7817617 w 8732016"/>
              <a:gd name="connsiteY0" fmla="*/ 4436343 h 4436344"/>
              <a:gd name="connsiteX1" fmla="*/ 8274817 w 8732016"/>
              <a:gd name="connsiteY1" fmla="*/ 4436343 h 4436344"/>
              <a:gd name="connsiteX2" fmla="*/ 8274816 w 8732016"/>
              <a:gd name="connsiteY2" fmla="*/ 4436344 h 4436344"/>
              <a:gd name="connsiteX3" fmla="*/ 7817616 w 8732016"/>
              <a:gd name="connsiteY3" fmla="*/ 4436344 h 4436344"/>
              <a:gd name="connsiteX4" fmla="*/ 7817617 w 8732016"/>
              <a:gd name="connsiteY4" fmla="*/ 4436343 h 4436344"/>
              <a:gd name="connsiteX5" fmla="*/ 464315 w 8732016"/>
              <a:gd name="connsiteY5" fmla="*/ 4436343 h 4436344"/>
              <a:gd name="connsiteX6" fmla="*/ 921515 w 8732016"/>
              <a:gd name="connsiteY6" fmla="*/ 4436343 h 4436344"/>
              <a:gd name="connsiteX7" fmla="*/ 921516 w 8732016"/>
              <a:gd name="connsiteY7" fmla="*/ 4436344 h 4436344"/>
              <a:gd name="connsiteX8" fmla="*/ 464316 w 8732016"/>
              <a:gd name="connsiteY8" fmla="*/ 4436344 h 4436344"/>
              <a:gd name="connsiteX9" fmla="*/ 464315 w 8732016"/>
              <a:gd name="connsiteY9" fmla="*/ 4436343 h 4436344"/>
              <a:gd name="connsiteX10" fmla="*/ 8732016 w 8732016"/>
              <a:gd name="connsiteY10" fmla="*/ 3979144 h 4436344"/>
              <a:gd name="connsiteX11" fmla="*/ 8732016 w 8732016"/>
              <a:gd name="connsiteY11" fmla="*/ 4436343 h 4436344"/>
              <a:gd name="connsiteX12" fmla="*/ 8274817 w 8732016"/>
              <a:gd name="connsiteY12" fmla="*/ 4436343 h 4436344"/>
              <a:gd name="connsiteX13" fmla="*/ 8732016 w 8732016"/>
              <a:gd name="connsiteY13" fmla="*/ 3979144 h 4436344"/>
              <a:gd name="connsiteX14" fmla="*/ 7116 w 8732016"/>
              <a:gd name="connsiteY14" fmla="*/ 3979144 h 4436344"/>
              <a:gd name="connsiteX15" fmla="*/ 464315 w 8732016"/>
              <a:gd name="connsiteY15" fmla="*/ 4436343 h 4436344"/>
              <a:gd name="connsiteX16" fmla="*/ 7116 w 8732016"/>
              <a:gd name="connsiteY16" fmla="*/ 4436343 h 4436344"/>
              <a:gd name="connsiteX17" fmla="*/ 7116 w 8732016"/>
              <a:gd name="connsiteY17" fmla="*/ 3979144 h 4436344"/>
              <a:gd name="connsiteX18" fmla="*/ 122509 w 8732016"/>
              <a:gd name="connsiteY18" fmla="*/ 346052 h 4436344"/>
              <a:gd name="connsiteX19" fmla="*/ 7116 w 8732016"/>
              <a:gd name="connsiteY19" fmla="*/ 739405 h 4436344"/>
              <a:gd name="connsiteX20" fmla="*/ 7116 w 8732016"/>
              <a:gd name="connsiteY20" fmla="*/ 918645 h 4436344"/>
              <a:gd name="connsiteX21" fmla="*/ 0 w 8732016"/>
              <a:gd name="connsiteY21" fmla="*/ 925761 h 4436344"/>
              <a:gd name="connsiteX22" fmla="*/ 0 w 8732016"/>
              <a:gd name="connsiteY22" fmla="*/ 468561 h 4436344"/>
              <a:gd name="connsiteX23" fmla="*/ 122509 w 8732016"/>
              <a:gd name="connsiteY23" fmla="*/ 346052 h 4436344"/>
              <a:gd name="connsiteX24" fmla="*/ 353168 w 8732016"/>
              <a:gd name="connsiteY24" fmla="*/ 115394 h 4436344"/>
              <a:gd name="connsiteX25" fmla="*/ 122509 w 8732016"/>
              <a:gd name="connsiteY25" fmla="*/ 346052 h 4436344"/>
              <a:gd name="connsiteX26" fmla="*/ 353168 w 8732016"/>
              <a:gd name="connsiteY26" fmla="*/ 115394 h 4436344"/>
              <a:gd name="connsiteX27" fmla="*/ 8732016 w 8732016"/>
              <a:gd name="connsiteY27" fmla="*/ 739405 h 4436344"/>
              <a:gd name="connsiteX28" fmla="*/ 8722685 w 8732016"/>
              <a:gd name="connsiteY28" fmla="*/ 12374 h 4436344"/>
              <a:gd name="connsiteX29" fmla="*/ 8732016 w 8732016"/>
              <a:gd name="connsiteY29" fmla="*/ 478905 h 4436344"/>
              <a:gd name="connsiteX30" fmla="*/ 8732016 w 8732016"/>
              <a:gd name="connsiteY30" fmla="*/ 739405 h 4436344"/>
              <a:gd name="connsiteX31" fmla="*/ 457200 w 8732016"/>
              <a:gd name="connsiteY31" fmla="*/ 11361 h 4436344"/>
              <a:gd name="connsiteX32" fmla="*/ 621493 w 8732016"/>
              <a:gd name="connsiteY32" fmla="*/ 11361 h 4436344"/>
              <a:gd name="connsiteX33" fmla="*/ 353168 w 8732016"/>
              <a:gd name="connsiteY33" fmla="*/ 115394 h 4436344"/>
              <a:gd name="connsiteX34" fmla="*/ 457200 w 8732016"/>
              <a:gd name="connsiteY34" fmla="*/ 11361 h 4436344"/>
              <a:gd name="connsiteX35" fmla="*/ 746521 w 8732016"/>
              <a:gd name="connsiteY35" fmla="*/ 0 h 4436344"/>
              <a:gd name="connsiteX36" fmla="*/ 7619386 w 8732016"/>
              <a:gd name="connsiteY36" fmla="*/ 27991 h 4436344"/>
              <a:gd name="connsiteX37" fmla="*/ 8732016 w 8732016"/>
              <a:gd name="connsiteY37" fmla="*/ 936105 h 4436344"/>
              <a:gd name="connsiteX38" fmla="*/ 8732016 w 8732016"/>
              <a:gd name="connsiteY38" fmla="*/ 3521944 h 4436344"/>
              <a:gd name="connsiteX39" fmla="*/ 7817617 w 8732016"/>
              <a:gd name="connsiteY39" fmla="*/ 4436343 h 4436344"/>
              <a:gd name="connsiteX40" fmla="*/ 921515 w 8732016"/>
              <a:gd name="connsiteY40" fmla="*/ 4436343 h 4436344"/>
              <a:gd name="connsiteX41" fmla="*/ 7116 w 8732016"/>
              <a:gd name="connsiteY41" fmla="*/ 3521944 h 4436344"/>
              <a:gd name="connsiteX42" fmla="*/ 7116 w 8732016"/>
              <a:gd name="connsiteY42" fmla="*/ 918645 h 4436344"/>
              <a:gd name="connsiteX43" fmla="*/ 914400 w 8732016"/>
              <a:gd name="connsiteY43" fmla="*/ 11361 h 4436344"/>
              <a:gd name="connsiteX44" fmla="*/ 621493 w 8732016"/>
              <a:gd name="connsiteY44" fmla="*/ 11361 h 4436344"/>
              <a:gd name="connsiteX45" fmla="*/ 746521 w 8732016"/>
              <a:gd name="connsiteY45" fmla="*/ 0 h 4436344"/>
              <a:gd name="connsiteX0" fmla="*/ 7817617 w 8732016"/>
              <a:gd name="connsiteY0" fmla="*/ 4436343 h 4436344"/>
              <a:gd name="connsiteX1" fmla="*/ 8274817 w 8732016"/>
              <a:gd name="connsiteY1" fmla="*/ 4436343 h 4436344"/>
              <a:gd name="connsiteX2" fmla="*/ 8274816 w 8732016"/>
              <a:gd name="connsiteY2" fmla="*/ 4436344 h 4436344"/>
              <a:gd name="connsiteX3" fmla="*/ 7817616 w 8732016"/>
              <a:gd name="connsiteY3" fmla="*/ 4436344 h 4436344"/>
              <a:gd name="connsiteX4" fmla="*/ 7817617 w 8732016"/>
              <a:gd name="connsiteY4" fmla="*/ 4436343 h 4436344"/>
              <a:gd name="connsiteX5" fmla="*/ 464315 w 8732016"/>
              <a:gd name="connsiteY5" fmla="*/ 4436343 h 4436344"/>
              <a:gd name="connsiteX6" fmla="*/ 921515 w 8732016"/>
              <a:gd name="connsiteY6" fmla="*/ 4436343 h 4436344"/>
              <a:gd name="connsiteX7" fmla="*/ 921516 w 8732016"/>
              <a:gd name="connsiteY7" fmla="*/ 4436344 h 4436344"/>
              <a:gd name="connsiteX8" fmla="*/ 464316 w 8732016"/>
              <a:gd name="connsiteY8" fmla="*/ 4436344 h 4436344"/>
              <a:gd name="connsiteX9" fmla="*/ 464315 w 8732016"/>
              <a:gd name="connsiteY9" fmla="*/ 4436343 h 4436344"/>
              <a:gd name="connsiteX10" fmla="*/ 8732016 w 8732016"/>
              <a:gd name="connsiteY10" fmla="*/ 3979144 h 4436344"/>
              <a:gd name="connsiteX11" fmla="*/ 8732016 w 8732016"/>
              <a:gd name="connsiteY11" fmla="*/ 4436343 h 4436344"/>
              <a:gd name="connsiteX12" fmla="*/ 8274817 w 8732016"/>
              <a:gd name="connsiteY12" fmla="*/ 4436343 h 4436344"/>
              <a:gd name="connsiteX13" fmla="*/ 8732016 w 8732016"/>
              <a:gd name="connsiteY13" fmla="*/ 3979144 h 4436344"/>
              <a:gd name="connsiteX14" fmla="*/ 7116 w 8732016"/>
              <a:gd name="connsiteY14" fmla="*/ 3979144 h 4436344"/>
              <a:gd name="connsiteX15" fmla="*/ 464315 w 8732016"/>
              <a:gd name="connsiteY15" fmla="*/ 4436343 h 4436344"/>
              <a:gd name="connsiteX16" fmla="*/ 7116 w 8732016"/>
              <a:gd name="connsiteY16" fmla="*/ 4436343 h 4436344"/>
              <a:gd name="connsiteX17" fmla="*/ 7116 w 8732016"/>
              <a:gd name="connsiteY17" fmla="*/ 3979144 h 4436344"/>
              <a:gd name="connsiteX18" fmla="*/ 122509 w 8732016"/>
              <a:gd name="connsiteY18" fmla="*/ 346052 h 4436344"/>
              <a:gd name="connsiteX19" fmla="*/ 7116 w 8732016"/>
              <a:gd name="connsiteY19" fmla="*/ 739405 h 4436344"/>
              <a:gd name="connsiteX20" fmla="*/ 7116 w 8732016"/>
              <a:gd name="connsiteY20" fmla="*/ 918645 h 4436344"/>
              <a:gd name="connsiteX21" fmla="*/ 0 w 8732016"/>
              <a:gd name="connsiteY21" fmla="*/ 925761 h 4436344"/>
              <a:gd name="connsiteX22" fmla="*/ 0 w 8732016"/>
              <a:gd name="connsiteY22" fmla="*/ 468561 h 4436344"/>
              <a:gd name="connsiteX23" fmla="*/ 122509 w 8732016"/>
              <a:gd name="connsiteY23" fmla="*/ 346052 h 4436344"/>
              <a:gd name="connsiteX24" fmla="*/ 353168 w 8732016"/>
              <a:gd name="connsiteY24" fmla="*/ 115394 h 4436344"/>
              <a:gd name="connsiteX25" fmla="*/ 122509 w 8732016"/>
              <a:gd name="connsiteY25" fmla="*/ 346052 h 4436344"/>
              <a:gd name="connsiteX26" fmla="*/ 353168 w 8732016"/>
              <a:gd name="connsiteY26" fmla="*/ 115394 h 4436344"/>
              <a:gd name="connsiteX27" fmla="*/ 8732016 w 8732016"/>
              <a:gd name="connsiteY27" fmla="*/ 739405 h 4436344"/>
              <a:gd name="connsiteX28" fmla="*/ 8732016 w 8732016"/>
              <a:gd name="connsiteY28" fmla="*/ 478905 h 4436344"/>
              <a:gd name="connsiteX29" fmla="*/ 8732016 w 8732016"/>
              <a:gd name="connsiteY29" fmla="*/ 739405 h 4436344"/>
              <a:gd name="connsiteX30" fmla="*/ 457200 w 8732016"/>
              <a:gd name="connsiteY30" fmla="*/ 11361 h 4436344"/>
              <a:gd name="connsiteX31" fmla="*/ 621493 w 8732016"/>
              <a:gd name="connsiteY31" fmla="*/ 11361 h 4436344"/>
              <a:gd name="connsiteX32" fmla="*/ 353168 w 8732016"/>
              <a:gd name="connsiteY32" fmla="*/ 115394 h 4436344"/>
              <a:gd name="connsiteX33" fmla="*/ 457200 w 8732016"/>
              <a:gd name="connsiteY33" fmla="*/ 11361 h 4436344"/>
              <a:gd name="connsiteX34" fmla="*/ 746521 w 8732016"/>
              <a:gd name="connsiteY34" fmla="*/ 0 h 4436344"/>
              <a:gd name="connsiteX35" fmla="*/ 7619386 w 8732016"/>
              <a:gd name="connsiteY35" fmla="*/ 27991 h 4436344"/>
              <a:gd name="connsiteX36" fmla="*/ 8732016 w 8732016"/>
              <a:gd name="connsiteY36" fmla="*/ 936105 h 4436344"/>
              <a:gd name="connsiteX37" fmla="*/ 8732016 w 8732016"/>
              <a:gd name="connsiteY37" fmla="*/ 3521944 h 4436344"/>
              <a:gd name="connsiteX38" fmla="*/ 7817617 w 8732016"/>
              <a:gd name="connsiteY38" fmla="*/ 4436343 h 4436344"/>
              <a:gd name="connsiteX39" fmla="*/ 921515 w 8732016"/>
              <a:gd name="connsiteY39" fmla="*/ 4436343 h 4436344"/>
              <a:gd name="connsiteX40" fmla="*/ 7116 w 8732016"/>
              <a:gd name="connsiteY40" fmla="*/ 3521944 h 4436344"/>
              <a:gd name="connsiteX41" fmla="*/ 7116 w 8732016"/>
              <a:gd name="connsiteY41" fmla="*/ 918645 h 4436344"/>
              <a:gd name="connsiteX42" fmla="*/ 914400 w 8732016"/>
              <a:gd name="connsiteY42" fmla="*/ 11361 h 4436344"/>
              <a:gd name="connsiteX43" fmla="*/ 621493 w 8732016"/>
              <a:gd name="connsiteY43" fmla="*/ 11361 h 4436344"/>
              <a:gd name="connsiteX44" fmla="*/ 746521 w 8732016"/>
              <a:gd name="connsiteY44" fmla="*/ 0 h 4436344"/>
              <a:gd name="connsiteX0" fmla="*/ 7817617 w 8732016"/>
              <a:gd name="connsiteY0" fmla="*/ 4436343 h 4436344"/>
              <a:gd name="connsiteX1" fmla="*/ 8274817 w 8732016"/>
              <a:gd name="connsiteY1" fmla="*/ 4436343 h 4436344"/>
              <a:gd name="connsiteX2" fmla="*/ 8274816 w 8732016"/>
              <a:gd name="connsiteY2" fmla="*/ 4436344 h 4436344"/>
              <a:gd name="connsiteX3" fmla="*/ 7817616 w 8732016"/>
              <a:gd name="connsiteY3" fmla="*/ 4436344 h 4436344"/>
              <a:gd name="connsiteX4" fmla="*/ 7817617 w 8732016"/>
              <a:gd name="connsiteY4" fmla="*/ 4436343 h 4436344"/>
              <a:gd name="connsiteX5" fmla="*/ 464315 w 8732016"/>
              <a:gd name="connsiteY5" fmla="*/ 4436343 h 4436344"/>
              <a:gd name="connsiteX6" fmla="*/ 921515 w 8732016"/>
              <a:gd name="connsiteY6" fmla="*/ 4436343 h 4436344"/>
              <a:gd name="connsiteX7" fmla="*/ 921516 w 8732016"/>
              <a:gd name="connsiteY7" fmla="*/ 4436344 h 4436344"/>
              <a:gd name="connsiteX8" fmla="*/ 464316 w 8732016"/>
              <a:gd name="connsiteY8" fmla="*/ 4436344 h 4436344"/>
              <a:gd name="connsiteX9" fmla="*/ 464315 w 8732016"/>
              <a:gd name="connsiteY9" fmla="*/ 4436343 h 4436344"/>
              <a:gd name="connsiteX10" fmla="*/ 8732016 w 8732016"/>
              <a:gd name="connsiteY10" fmla="*/ 3979144 h 4436344"/>
              <a:gd name="connsiteX11" fmla="*/ 8732016 w 8732016"/>
              <a:gd name="connsiteY11" fmla="*/ 4436343 h 4436344"/>
              <a:gd name="connsiteX12" fmla="*/ 8274817 w 8732016"/>
              <a:gd name="connsiteY12" fmla="*/ 4436343 h 4436344"/>
              <a:gd name="connsiteX13" fmla="*/ 8732016 w 8732016"/>
              <a:gd name="connsiteY13" fmla="*/ 3979144 h 4436344"/>
              <a:gd name="connsiteX14" fmla="*/ 7116 w 8732016"/>
              <a:gd name="connsiteY14" fmla="*/ 3979144 h 4436344"/>
              <a:gd name="connsiteX15" fmla="*/ 464315 w 8732016"/>
              <a:gd name="connsiteY15" fmla="*/ 4436343 h 4436344"/>
              <a:gd name="connsiteX16" fmla="*/ 7116 w 8732016"/>
              <a:gd name="connsiteY16" fmla="*/ 4436343 h 4436344"/>
              <a:gd name="connsiteX17" fmla="*/ 7116 w 8732016"/>
              <a:gd name="connsiteY17" fmla="*/ 3979144 h 4436344"/>
              <a:gd name="connsiteX18" fmla="*/ 122509 w 8732016"/>
              <a:gd name="connsiteY18" fmla="*/ 346052 h 4436344"/>
              <a:gd name="connsiteX19" fmla="*/ 7116 w 8732016"/>
              <a:gd name="connsiteY19" fmla="*/ 739405 h 4436344"/>
              <a:gd name="connsiteX20" fmla="*/ 7116 w 8732016"/>
              <a:gd name="connsiteY20" fmla="*/ 918645 h 4436344"/>
              <a:gd name="connsiteX21" fmla="*/ 0 w 8732016"/>
              <a:gd name="connsiteY21" fmla="*/ 925761 h 4436344"/>
              <a:gd name="connsiteX22" fmla="*/ 0 w 8732016"/>
              <a:gd name="connsiteY22" fmla="*/ 468561 h 4436344"/>
              <a:gd name="connsiteX23" fmla="*/ 122509 w 8732016"/>
              <a:gd name="connsiteY23" fmla="*/ 346052 h 4436344"/>
              <a:gd name="connsiteX24" fmla="*/ 353168 w 8732016"/>
              <a:gd name="connsiteY24" fmla="*/ 115394 h 4436344"/>
              <a:gd name="connsiteX25" fmla="*/ 122509 w 8732016"/>
              <a:gd name="connsiteY25" fmla="*/ 346052 h 4436344"/>
              <a:gd name="connsiteX26" fmla="*/ 353168 w 8732016"/>
              <a:gd name="connsiteY26" fmla="*/ 115394 h 4436344"/>
              <a:gd name="connsiteX27" fmla="*/ 457200 w 8732016"/>
              <a:gd name="connsiteY27" fmla="*/ 11361 h 4436344"/>
              <a:gd name="connsiteX28" fmla="*/ 621493 w 8732016"/>
              <a:gd name="connsiteY28" fmla="*/ 11361 h 4436344"/>
              <a:gd name="connsiteX29" fmla="*/ 353168 w 8732016"/>
              <a:gd name="connsiteY29" fmla="*/ 115394 h 4436344"/>
              <a:gd name="connsiteX30" fmla="*/ 457200 w 8732016"/>
              <a:gd name="connsiteY30" fmla="*/ 11361 h 4436344"/>
              <a:gd name="connsiteX31" fmla="*/ 746521 w 8732016"/>
              <a:gd name="connsiteY31" fmla="*/ 0 h 4436344"/>
              <a:gd name="connsiteX32" fmla="*/ 7619386 w 8732016"/>
              <a:gd name="connsiteY32" fmla="*/ 27991 h 4436344"/>
              <a:gd name="connsiteX33" fmla="*/ 8732016 w 8732016"/>
              <a:gd name="connsiteY33" fmla="*/ 936105 h 4436344"/>
              <a:gd name="connsiteX34" fmla="*/ 8732016 w 8732016"/>
              <a:gd name="connsiteY34" fmla="*/ 3521944 h 4436344"/>
              <a:gd name="connsiteX35" fmla="*/ 7817617 w 8732016"/>
              <a:gd name="connsiteY35" fmla="*/ 4436343 h 4436344"/>
              <a:gd name="connsiteX36" fmla="*/ 921515 w 8732016"/>
              <a:gd name="connsiteY36" fmla="*/ 4436343 h 4436344"/>
              <a:gd name="connsiteX37" fmla="*/ 7116 w 8732016"/>
              <a:gd name="connsiteY37" fmla="*/ 3521944 h 4436344"/>
              <a:gd name="connsiteX38" fmla="*/ 7116 w 8732016"/>
              <a:gd name="connsiteY38" fmla="*/ 918645 h 4436344"/>
              <a:gd name="connsiteX39" fmla="*/ 914400 w 8732016"/>
              <a:gd name="connsiteY39" fmla="*/ 11361 h 4436344"/>
              <a:gd name="connsiteX40" fmla="*/ 621493 w 8732016"/>
              <a:gd name="connsiteY40" fmla="*/ 11361 h 4436344"/>
              <a:gd name="connsiteX41" fmla="*/ 746521 w 8732016"/>
              <a:gd name="connsiteY41" fmla="*/ 0 h 4436344"/>
              <a:gd name="connsiteX0" fmla="*/ 7817617 w 8732016"/>
              <a:gd name="connsiteY0" fmla="*/ 4436343 h 4436344"/>
              <a:gd name="connsiteX1" fmla="*/ 8274817 w 8732016"/>
              <a:gd name="connsiteY1" fmla="*/ 4436343 h 4436344"/>
              <a:gd name="connsiteX2" fmla="*/ 8274816 w 8732016"/>
              <a:gd name="connsiteY2" fmla="*/ 4436344 h 4436344"/>
              <a:gd name="connsiteX3" fmla="*/ 7817616 w 8732016"/>
              <a:gd name="connsiteY3" fmla="*/ 4436344 h 4436344"/>
              <a:gd name="connsiteX4" fmla="*/ 7817617 w 8732016"/>
              <a:gd name="connsiteY4" fmla="*/ 4436343 h 4436344"/>
              <a:gd name="connsiteX5" fmla="*/ 464315 w 8732016"/>
              <a:gd name="connsiteY5" fmla="*/ 4436343 h 4436344"/>
              <a:gd name="connsiteX6" fmla="*/ 921515 w 8732016"/>
              <a:gd name="connsiteY6" fmla="*/ 4436343 h 4436344"/>
              <a:gd name="connsiteX7" fmla="*/ 921516 w 8732016"/>
              <a:gd name="connsiteY7" fmla="*/ 4436344 h 4436344"/>
              <a:gd name="connsiteX8" fmla="*/ 464316 w 8732016"/>
              <a:gd name="connsiteY8" fmla="*/ 4436344 h 4436344"/>
              <a:gd name="connsiteX9" fmla="*/ 464315 w 8732016"/>
              <a:gd name="connsiteY9" fmla="*/ 4436343 h 4436344"/>
              <a:gd name="connsiteX10" fmla="*/ 8732016 w 8732016"/>
              <a:gd name="connsiteY10" fmla="*/ 3979144 h 4436344"/>
              <a:gd name="connsiteX11" fmla="*/ 8732016 w 8732016"/>
              <a:gd name="connsiteY11" fmla="*/ 4436343 h 4436344"/>
              <a:gd name="connsiteX12" fmla="*/ 8274817 w 8732016"/>
              <a:gd name="connsiteY12" fmla="*/ 4436343 h 4436344"/>
              <a:gd name="connsiteX13" fmla="*/ 8732016 w 8732016"/>
              <a:gd name="connsiteY13" fmla="*/ 3979144 h 4436344"/>
              <a:gd name="connsiteX14" fmla="*/ 7116 w 8732016"/>
              <a:gd name="connsiteY14" fmla="*/ 3979144 h 4436344"/>
              <a:gd name="connsiteX15" fmla="*/ 464315 w 8732016"/>
              <a:gd name="connsiteY15" fmla="*/ 4436343 h 4436344"/>
              <a:gd name="connsiteX16" fmla="*/ 7116 w 8732016"/>
              <a:gd name="connsiteY16" fmla="*/ 4436343 h 4436344"/>
              <a:gd name="connsiteX17" fmla="*/ 7116 w 8732016"/>
              <a:gd name="connsiteY17" fmla="*/ 3979144 h 4436344"/>
              <a:gd name="connsiteX18" fmla="*/ 122509 w 8732016"/>
              <a:gd name="connsiteY18" fmla="*/ 346052 h 4436344"/>
              <a:gd name="connsiteX19" fmla="*/ 7116 w 8732016"/>
              <a:gd name="connsiteY19" fmla="*/ 739405 h 4436344"/>
              <a:gd name="connsiteX20" fmla="*/ 7116 w 8732016"/>
              <a:gd name="connsiteY20" fmla="*/ 918645 h 4436344"/>
              <a:gd name="connsiteX21" fmla="*/ 0 w 8732016"/>
              <a:gd name="connsiteY21" fmla="*/ 925761 h 4436344"/>
              <a:gd name="connsiteX22" fmla="*/ 0 w 8732016"/>
              <a:gd name="connsiteY22" fmla="*/ 468561 h 4436344"/>
              <a:gd name="connsiteX23" fmla="*/ 122509 w 8732016"/>
              <a:gd name="connsiteY23" fmla="*/ 346052 h 4436344"/>
              <a:gd name="connsiteX24" fmla="*/ 353168 w 8732016"/>
              <a:gd name="connsiteY24" fmla="*/ 115394 h 4436344"/>
              <a:gd name="connsiteX25" fmla="*/ 122509 w 8732016"/>
              <a:gd name="connsiteY25" fmla="*/ 346052 h 4436344"/>
              <a:gd name="connsiteX26" fmla="*/ 353168 w 8732016"/>
              <a:gd name="connsiteY26" fmla="*/ 115394 h 4436344"/>
              <a:gd name="connsiteX27" fmla="*/ 457200 w 8732016"/>
              <a:gd name="connsiteY27" fmla="*/ 11361 h 4436344"/>
              <a:gd name="connsiteX28" fmla="*/ 621493 w 8732016"/>
              <a:gd name="connsiteY28" fmla="*/ 11361 h 4436344"/>
              <a:gd name="connsiteX29" fmla="*/ 353168 w 8732016"/>
              <a:gd name="connsiteY29" fmla="*/ 115394 h 4436344"/>
              <a:gd name="connsiteX30" fmla="*/ 457200 w 8732016"/>
              <a:gd name="connsiteY30" fmla="*/ 11361 h 4436344"/>
              <a:gd name="connsiteX31" fmla="*/ 746521 w 8732016"/>
              <a:gd name="connsiteY31" fmla="*/ 0 h 4436344"/>
              <a:gd name="connsiteX32" fmla="*/ 8720399 w 8732016"/>
              <a:gd name="connsiteY32" fmla="*/ 0 h 4436344"/>
              <a:gd name="connsiteX33" fmla="*/ 8732016 w 8732016"/>
              <a:gd name="connsiteY33" fmla="*/ 936105 h 4436344"/>
              <a:gd name="connsiteX34" fmla="*/ 8732016 w 8732016"/>
              <a:gd name="connsiteY34" fmla="*/ 3521944 h 4436344"/>
              <a:gd name="connsiteX35" fmla="*/ 7817617 w 8732016"/>
              <a:gd name="connsiteY35" fmla="*/ 4436343 h 4436344"/>
              <a:gd name="connsiteX36" fmla="*/ 921515 w 8732016"/>
              <a:gd name="connsiteY36" fmla="*/ 4436343 h 4436344"/>
              <a:gd name="connsiteX37" fmla="*/ 7116 w 8732016"/>
              <a:gd name="connsiteY37" fmla="*/ 3521944 h 4436344"/>
              <a:gd name="connsiteX38" fmla="*/ 7116 w 8732016"/>
              <a:gd name="connsiteY38" fmla="*/ 918645 h 4436344"/>
              <a:gd name="connsiteX39" fmla="*/ 914400 w 8732016"/>
              <a:gd name="connsiteY39" fmla="*/ 11361 h 4436344"/>
              <a:gd name="connsiteX40" fmla="*/ 621493 w 8732016"/>
              <a:gd name="connsiteY40" fmla="*/ 11361 h 4436344"/>
              <a:gd name="connsiteX41" fmla="*/ 746521 w 8732016"/>
              <a:gd name="connsiteY41" fmla="*/ 0 h 4436344"/>
              <a:gd name="connsiteX0" fmla="*/ 7817617 w 8732016"/>
              <a:gd name="connsiteY0" fmla="*/ 4436343 h 4436344"/>
              <a:gd name="connsiteX1" fmla="*/ 8274817 w 8732016"/>
              <a:gd name="connsiteY1" fmla="*/ 4436343 h 4436344"/>
              <a:gd name="connsiteX2" fmla="*/ 8274816 w 8732016"/>
              <a:gd name="connsiteY2" fmla="*/ 4436344 h 4436344"/>
              <a:gd name="connsiteX3" fmla="*/ 7817616 w 8732016"/>
              <a:gd name="connsiteY3" fmla="*/ 4436344 h 4436344"/>
              <a:gd name="connsiteX4" fmla="*/ 7817617 w 8732016"/>
              <a:gd name="connsiteY4" fmla="*/ 4436343 h 4436344"/>
              <a:gd name="connsiteX5" fmla="*/ 464315 w 8732016"/>
              <a:gd name="connsiteY5" fmla="*/ 4436343 h 4436344"/>
              <a:gd name="connsiteX6" fmla="*/ 921515 w 8732016"/>
              <a:gd name="connsiteY6" fmla="*/ 4436343 h 4436344"/>
              <a:gd name="connsiteX7" fmla="*/ 921516 w 8732016"/>
              <a:gd name="connsiteY7" fmla="*/ 4436344 h 4436344"/>
              <a:gd name="connsiteX8" fmla="*/ 464316 w 8732016"/>
              <a:gd name="connsiteY8" fmla="*/ 4436344 h 4436344"/>
              <a:gd name="connsiteX9" fmla="*/ 464315 w 8732016"/>
              <a:gd name="connsiteY9" fmla="*/ 4436343 h 4436344"/>
              <a:gd name="connsiteX10" fmla="*/ 8732016 w 8732016"/>
              <a:gd name="connsiteY10" fmla="*/ 3979144 h 4436344"/>
              <a:gd name="connsiteX11" fmla="*/ 8732016 w 8732016"/>
              <a:gd name="connsiteY11" fmla="*/ 4436343 h 4436344"/>
              <a:gd name="connsiteX12" fmla="*/ 8274817 w 8732016"/>
              <a:gd name="connsiteY12" fmla="*/ 4436343 h 4436344"/>
              <a:gd name="connsiteX13" fmla="*/ 8732016 w 8732016"/>
              <a:gd name="connsiteY13" fmla="*/ 3979144 h 4436344"/>
              <a:gd name="connsiteX14" fmla="*/ 7116 w 8732016"/>
              <a:gd name="connsiteY14" fmla="*/ 3979144 h 4436344"/>
              <a:gd name="connsiteX15" fmla="*/ 464315 w 8732016"/>
              <a:gd name="connsiteY15" fmla="*/ 4436343 h 4436344"/>
              <a:gd name="connsiteX16" fmla="*/ 7116 w 8732016"/>
              <a:gd name="connsiteY16" fmla="*/ 4436343 h 4436344"/>
              <a:gd name="connsiteX17" fmla="*/ 7116 w 8732016"/>
              <a:gd name="connsiteY17" fmla="*/ 3979144 h 4436344"/>
              <a:gd name="connsiteX18" fmla="*/ 122509 w 8732016"/>
              <a:gd name="connsiteY18" fmla="*/ 346052 h 4436344"/>
              <a:gd name="connsiteX19" fmla="*/ 7116 w 8732016"/>
              <a:gd name="connsiteY19" fmla="*/ 739405 h 4436344"/>
              <a:gd name="connsiteX20" fmla="*/ 7116 w 8732016"/>
              <a:gd name="connsiteY20" fmla="*/ 918645 h 4436344"/>
              <a:gd name="connsiteX21" fmla="*/ 0 w 8732016"/>
              <a:gd name="connsiteY21" fmla="*/ 925761 h 4436344"/>
              <a:gd name="connsiteX22" fmla="*/ 0 w 8732016"/>
              <a:gd name="connsiteY22" fmla="*/ 468561 h 4436344"/>
              <a:gd name="connsiteX23" fmla="*/ 122509 w 8732016"/>
              <a:gd name="connsiteY23" fmla="*/ 346052 h 4436344"/>
              <a:gd name="connsiteX24" fmla="*/ 353168 w 8732016"/>
              <a:gd name="connsiteY24" fmla="*/ 115394 h 4436344"/>
              <a:gd name="connsiteX25" fmla="*/ 122509 w 8732016"/>
              <a:gd name="connsiteY25" fmla="*/ 346052 h 4436344"/>
              <a:gd name="connsiteX26" fmla="*/ 353168 w 8732016"/>
              <a:gd name="connsiteY26" fmla="*/ 115394 h 4436344"/>
              <a:gd name="connsiteX27" fmla="*/ 457200 w 8732016"/>
              <a:gd name="connsiteY27" fmla="*/ 11361 h 4436344"/>
              <a:gd name="connsiteX28" fmla="*/ 621493 w 8732016"/>
              <a:gd name="connsiteY28" fmla="*/ 11361 h 4436344"/>
              <a:gd name="connsiteX29" fmla="*/ 353168 w 8732016"/>
              <a:gd name="connsiteY29" fmla="*/ 115394 h 4436344"/>
              <a:gd name="connsiteX30" fmla="*/ 457200 w 8732016"/>
              <a:gd name="connsiteY30" fmla="*/ 11361 h 4436344"/>
              <a:gd name="connsiteX31" fmla="*/ 746521 w 8732016"/>
              <a:gd name="connsiteY31" fmla="*/ 0 h 4436344"/>
              <a:gd name="connsiteX32" fmla="*/ 8720399 w 8732016"/>
              <a:gd name="connsiteY32" fmla="*/ 0 h 4436344"/>
              <a:gd name="connsiteX33" fmla="*/ 8732016 w 8732016"/>
              <a:gd name="connsiteY33" fmla="*/ 936105 h 4436344"/>
              <a:gd name="connsiteX34" fmla="*/ 8732016 w 8732016"/>
              <a:gd name="connsiteY34" fmla="*/ 3521944 h 4436344"/>
              <a:gd name="connsiteX35" fmla="*/ 7817617 w 8732016"/>
              <a:gd name="connsiteY35" fmla="*/ 4436343 h 4436344"/>
              <a:gd name="connsiteX36" fmla="*/ 921515 w 8732016"/>
              <a:gd name="connsiteY36" fmla="*/ 4436343 h 4436344"/>
              <a:gd name="connsiteX37" fmla="*/ 7116 w 8732016"/>
              <a:gd name="connsiteY37" fmla="*/ 3521944 h 4436344"/>
              <a:gd name="connsiteX38" fmla="*/ 7116 w 8732016"/>
              <a:gd name="connsiteY38" fmla="*/ 918645 h 4436344"/>
              <a:gd name="connsiteX39" fmla="*/ 3993502 w 8732016"/>
              <a:gd name="connsiteY39" fmla="*/ 86005 h 4436344"/>
              <a:gd name="connsiteX40" fmla="*/ 621493 w 8732016"/>
              <a:gd name="connsiteY40" fmla="*/ 11361 h 4436344"/>
              <a:gd name="connsiteX41" fmla="*/ 746521 w 8732016"/>
              <a:gd name="connsiteY41" fmla="*/ 0 h 4436344"/>
              <a:gd name="connsiteX0" fmla="*/ 7817617 w 8732016"/>
              <a:gd name="connsiteY0" fmla="*/ 4546280 h 4546281"/>
              <a:gd name="connsiteX1" fmla="*/ 8274817 w 8732016"/>
              <a:gd name="connsiteY1" fmla="*/ 4546280 h 4546281"/>
              <a:gd name="connsiteX2" fmla="*/ 8274816 w 8732016"/>
              <a:gd name="connsiteY2" fmla="*/ 4546281 h 4546281"/>
              <a:gd name="connsiteX3" fmla="*/ 7817616 w 8732016"/>
              <a:gd name="connsiteY3" fmla="*/ 4546281 h 4546281"/>
              <a:gd name="connsiteX4" fmla="*/ 7817617 w 8732016"/>
              <a:gd name="connsiteY4" fmla="*/ 4546280 h 4546281"/>
              <a:gd name="connsiteX5" fmla="*/ 464315 w 8732016"/>
              <a:gd name="connsiteY5" fmla="*/ 4546280 h 4546281"/>
              <a:gd name="connsiteX6" fmla="*/ 921515 w 8732016"/>
              <a:gd name="connsiteY6" fmla="*/ 4546280 h 4546281"/>
              <a:gd name="connsiteX7" fmla="*/ 921516 w 8732016"/>
              <a:gd name="connsiteY7" fmla="*/ 4546281 h 4546281"/>
              <a:gd name="connsiteX8" fmla="*/ 464316 w 8732016"/>
              <a:gd name="connsiteY8" fmla="*/ 4546281 h 4546281"/>
              <a:gd name="connsiteX9" fmla="*/ 464315 w 8732016"/>
              <a:gd name="connsiteY9" fmla="*/ 4546280 h 4546281"/>
              <a:gd name="connsiteX10" fmla="*/ 8732016 w 8732016"/>
              <a:gd name="connsiteY10" fmla="*/ 4089081 h 4546281"/>
              <a:gd name="connsiteX11" fmla="*/ 8732016 w 8732016"/>
              <a:gd name="connsiteY11" fmla="*/ 4546280 h 4546281"/>
              <a:gd name="connsiteX12" fmla="*/ 8274817 w 8732016"/>
              <a:gd name="connsiteY12" fmla="*/ 4546280 h 4546281"/>
              <a:gd name="connsiteX13" fmla="*/ 8732016 w 8732016"/>
              <a:gd name="connsiteY13" fmla="*/ 4089081 h 4546281"/>
              <a:gd name="connsiteX14" fmla="*/ 7116 w 8732016"/>
              <a:gd name="connsiteY14" fmla="*/ 4089081 h 4546281"/>
              <a:gd name="connsiteX15" fmla="*/ 464315 w 8732016"/>
              <a:gd name="connsiteY15" fmla="*/ 4546280 h 4546281"/>
              <a:gd name="connsiteX16" fmla="*/ 7116 w 8732016"/>
              <a:gd name="connsiteY16" fmla="*/ 4546280 h 4546281"/>
              <a:gd name="connsiteX17" fmla="*/ 7116 w 8732016"/>
              <a:gd name="connsiteY17" fmla="*/ 4089081 h 4546281"/>
              <a:gd name="connsiteX18" fmla="*/ 122509 w 8732016"/>
              <a:gd name="connsiteY18" fmla="*/ 455989 h 4546281"/>
              <a:gd name="connsiteX19" fmla="*/ 7116 w 8732016"/>
              <a:gd name="connsiteY19" fmla="*/ 849342 h 4546281"/>
              <a:gd name="connsiteX20" fmla="*/ 7116 w 8732016"/>
              <a:gd name="connsiteY20" fmla="*/ 1028582 h 4546281"/>
              <a:gd name="connsiteX21" fmla="*/ 0 w 8732016"/>
              <a:gd name="connsiteY21" fmla="*/ 1035698 h 4546281"/>
              <a:gd name="connsiteX22" fmla="*/ 0 w 8732016"/>
              <a:gd name="connsiteY22" fmla="*/ 578498 h 4546281"/>
              <a:gd name="connsiteX23" fmla="*/ 122509 w 8732016"/>
              <a:gd name="connsiteY23" fmla="*/ 455989 h 4546281"/>
              <a:gd name="connsiteX24" fmla="*/ 353168 w 8732016"/>
              <a:gd name="connsiteY24" fmla="*/ 225331 h 4546281"/>
              <a:gd name="connsiteX25" fmla="*/ 122509 w 8732016"/>
              <a:gd name="connsiteY25" fmla="*/ 455989 h 4546281"/>
              <a:gd name="connsiteX26" fmla="*/ 353168 w 8732016"/>
              <a:gd name="connsiteY26" fmla="*/ 225331 h 4546281"/>
              <a:gd name="connsiteX27" fmla="*/ 457200 w 8732016"/>
              <a:gd name="connsiteY27" fmla="*/ 121298 h 4546281"/>
              <a:gd name="connsiteX28" fmla="*/ 621493 w 8732016"/>
              <a:gd name="connsiteY28" fmla="*/ 121298 h 4546281"/>
              <a:gd name="connsiteX29" fmla="*/ 353168 w 8732016"/>
              <a:gd name="connsiteY29" fmla="*/ 225331 h 4546281"/>
              <a:gd name="connsiteX30" fmla="*/ 457200 w 8732016"/>
              <a:gd name="connsiteY30" fmla="*/ 121298 h 4546281"/>
              <a:gd name="connsiteX31" fmla="*/ 746521 w 8732016"/>
              <a:gd name="connsiteY31" fmla="*/ 109937 h 4546281"/>
              <a:gd name="connsiteX32" fmla="*/ 8720399 w 8732016"/>
              <a:gd name="connsiteY32" fmla="*/ 109937 h 4546281"/>
              <a:gd name="connsiteX33" fmla="*/ 8732016 w 8732016"/>
              <a:gd name="connsiteY33" fmla="*/ 1046042 h 4546281"/>
              <a:gd name="connsiteX34" fmla="*/ 8732016 w 8732016"/>
              <a:gd name="connsiteY34" fmla="*/ 3631881 h 4546281"/>
              <a:gd name="connsiteX35" fmla="*/ 7817617 w 8732016"/>
              <a:gd name="connsiteY35" fmla="*/ 4546280 h 4546281"/>
              <a:gd name="connsiteX36" fmla="*/ 921515 w 8732016"/>
              <a:gd name="connsiteY36" fmla="*/ 4546280 h 4546281"/>
              <a:gd name="connsiteX37" fmla="*/ 7116 w 8732016"/>
              <a:gd name="connsiteY37" fmla="*/ 3631881 h 4546281"/>
              <a:gd name="connsiteX38" fmla="*/ 7116 w 8732016"/>
              <a:gd name="connsiteY38" fmla="*/ 1028582 h 4546281"/>
              <a:gd name="connsiteX39" fmla="*/ 139959 w 8732016"/>
              <a:gd name="connsiteY39" fmla="*/ 0 h 4546281"/>
              <a:gd name="connsiteX40" fmla="*/ 621493 w 8732016"/>
              <a:gd name="connsiteY40" fmla="*/ 121298 h 4546281"/>
              <a:gd name="connsiteX41" fmla="*/ 746521 w 8732016"/>
              <a:gd name="connsiteY41" fmla="*/ 109937 h 4546281"/>
              <a:gd name="connsiteX0" fmla="*/ 7817617 w 8732016"/>
              <a:gd name="connsiteY0" fmla="*/ 4546280 h 4546281"/>
              <a:gd name="connsiteX1" fmla="*/ 8274817 w 8732016"/>
              <a:gd name="connsiteY1" fmla="*/ 4546280 h 4546281"/>
              <a:gd name="connsiteX2" fmla="*/ 8274816 w 8732016"/>
              <a:gd name="connsiteY2" fmla="*/ 4546281 h 4546281"/>
              <a:gd name="connsiteX3" fmla="*/ 7817616 w 8732016"/>
              <a:gd name="connsiteY3" fmla="*/ 4546281 h 4546281"/>
              <a:gd name="connsiteX4" fmla="*/ 7817617 w 8732016"/>
              <a:gd name="connsiteY4" fmla="*/ 4546280 h 4546281"/>
              <a:gd name="connsiteX5" fmla="*/ 464315 w 8732016"/>
              <a:gd name="connsiteY5" fmla="*/ 4546280 h 4546281"/>
              <a:gd name="connsiteX6" fmla="*/ 921515 w 8732016"/>
              <a:gd name="connsiteY6" fmla="*/ 4546280 h 4546281"/>
              <a:gd name="connsiteX7" fmla="*/ 921516 w 8732016"/>
              <a:gd name="connsiteY7" fmla="*/ 4546281 h 4546281"/>
              <a:gd name="connsiteX8" fmla="*/ 464316 w 8732016"/>
              <a:gd name="connsiteY8" fmla="*/ 4546281 h 4546281"/>
              <a:gd name="connsiteX9" fmla="*/ 464315 w 8732016"/>
              <a:gd name="connsiteY9" fmla="*/ 4546280 h 4546281"/>
              <a:gd name="connsiteX10" fmla="*/ 8732016 w 8732016"/>
              <a:gd name="connsiteY10" fmla="*/ 4089081 h 4546281"/>
              <a:gd name="connsiteX11" fmla="*/ 8732016 w 8732016"/>
              <a:gd name="connsiteY11" fmla="*/ 4546280 h 4546281"/>
              <a:gd name="connsiteX12" fmla="*/ 8274817 w 8732016"/>
              <a:gd name="connsiteY12" fmla="*/ 4546280 h 4546281"/>
              <a:gd name="connsiteX13" fmla="*/ 8732016 w 8732016"/>
              <a:gd name="connsiteY13" fmla="*/ 4089081 h 4546281"/>
              <a:gd name="connsiteX14" fmla="*/ 7116 w 8732016"/>
              <a:gd name="connsiteY14" fmla="*/ 4089081 h 4546281"/>
              <a:gd name="connsiteX15" fmla="*/ 464315 w 8732016"/>
              <a:gd name="connsiteY15" fmla="*/ 4546280 h 4546281"/>
              <a:gd name="connsiteX16" fmla="*/ 7116 w 8732016"/>
              <a:gd name="connsiteY16" fmla="*/ 4546280 h 4546281"/>
              <a:gd name="connsiteX17" fmla="*/ 7116 w 8732016"/>
              <a:gd name="connsiteY17" fmla="*/ 4089081 h 4546281"/>
              <a:gd name="connsiteX18" fmla="*/ 122509 w 8732016"/>
              <a:gd name="connsiteY18" fmla="*/ 455989 h 4546281"/>
              <a:gd name="connsiteX19" fmla="*/ 7116 w 8732016"/>
              <a:gd name="connsiteY19" fmla="*/ 849342 h 4546281"/>
              <a:gd name="connsiteX20" fmla="*/ 7116 w 8732016"/>
              <a:gd name="connsiteY20" fmla="*/ 1028582 h 4546281"/>
              <a:gd name="connsiteX21" fmla="*/ 0 w 8732016"/>
              <a:gd name="connsiteY21" fmla="*/ 1035698 h 4546281"/>
              <a:gd name="connsiteX22" fmla="*/ 0 w 8732016"/>
              <a:gd name="connsiteY22" fmla="*/ 578498 h 4546281"/>
              <a:gd name="connsiteX23" fmla="*/ 122509 w 8732016"/>
              <a:gd name="connsiteY23" fmla="*/ 455989 h 4546281"/>
              <a:gd name="connsiteX24" fmla="*/ 353168 w 8732016"/>
              <a:gd name="connsiteY24" fmla="*/ 225331 h 4546281"/>
              <a:gd name="connsiteX25" fmla="*/ 122509 w 8732016"/>
              <a:gd name="connsiteY25" fmla="*/ 455989 h 4546281"/>
              <a:gd name="connsiteX26" fmla="*/ 353168 w 8732016"/>
              <a:gd name="connsiteY26" fmla="*/ 225331 h 4546281"/>
              <a:gd name="connsiteX27" fmla="*/ 457200 w 8732016"/>
              <a:gd name="connsiteY27" fmla="*/ 121298 h 4546281"/>
              <a:gd name="connsiteX28" fmla="*/ 621493 w 8732016"/>
              <a:gd name="connsiteY28" fmla="*/ 121298 h 4546281"/>
              <a:gd name="connsiteX29" fmla="*/ 353168 w 8732016"/>
              <a:gd name="connsiteY29" fmla="*/ 225331 h 4546281"/>
              <a:gd name="connsiteX30" fmla="*/ 457200 w 8732016"/>
              <a:gd name="connsiteY30" fmla="*/ 121298 h 4546281"/>
              <a:gd name="connsiteX31" fmla="*/ 2370047 w 8732016"/>
              <a:gd name="connsiteY31" fmla="*/ 165921 h 4546281"/>
              <a:gd name="connsiteX32" fmla="*/ 8720399 w 8732016"/>
              <a:gd name="connsiteY32" fmla="*/ 109937 h 4546281"/>
              <a:gd name="connsiteX33" fmla="*/ 8732016 w 8732016"/>
              <a:gd name="connsiteY33" fmla="*/ 1046042 h 4546281"/>
              <a:gd name="connsiteX34" fmla="*/ 8732016 w 8732016"/>
              <a:gd name="connsiteY34" fmla="*/ 3631881 h 4546281"/>
              <a:gd name="connsiteX35" fmla="*/ 7817617 w 8732016"/>
              <a:gd name="connsiteY35" fmla="*/ 4546280 h 4546281"/>
              <a:gd name="connsiteX36" fmla="*/ 921515 w 8732016"/>
              <a:gd name="connsiteY36" fmla="*/ 4546280 h 4546281"/>
              <a:gd name="connsiteX37" fmla="*/ 7116 w 8732016"/>
              <a:gd name="connsiteY37" fmla="*/ 3631881 h 4546281"/>
              <a:gd name="connsiteX38" fmla="*/ 7116 w 8732016"/>
              <a:gd name="connsiteY38" fmla="*/ 1028582 h 4546281"/>
              <a:gd name="connsiteX39" fmla="*/ 139959 w 8732016"/>
              <a:gd name="connsiteY39" fmla="*/ 0 h 4546281"/>
              <a:gd name="connsiteX40" fmla="*/ 621493 w 8732016"/>
              <a:gd name="connsiteY40" fmla="*/ 121298 h 4546281"/>
              <a:gd name="connsiteX41" fmla="*/ 2370047 w 8732016"/>
              <a:gd name="connsiteY41" fmla="*/ 165921 h 4546281"/>
              <a:gd name="connsiteX0" fmla="*/ 7817617 w 8732016"/>
              <a:gd name="connsiteY0" fmla="*/ 4546280 h 4546281"/>
              <a:gd name="connsiteX1" fmla="*/ 8274817 w 8732016"/>
              <a:gd name="connsiteY1" fmla="*/ 4546280 h 4546281"/>
              <a:gd name="connsiteX2" fmla="*/ 8274816 w 8732016"/>
              <a:gd name="connsiteY2" fmla="*/ 4546281 h 4546281"/>
              <a:gd name="connsiteX3" fmla="*/ 7817616 w 8732016"/>
              <a:gd name="connsiteY3" fmla="*/ 4546281 h 4546281"/>
              <a:gd name="connsiteX4" fmla="*/ 7817617 w 8732016"/>
              <a:gd name="connsiteY4" fmla="*/ 4546280 h 4546281"/>
              <a:gd name="connsiteX5" fmla="*/ 464315 w 8732016"/>
              <a:gd name="connsiteY5" fmla="*/ 4546280 h 4546281"/>
              <a:gd name="connsiteX6" fmla="*/ 921515 w 8732016"/>
              <a:gd name="connsiteY6" fmla="*/ 4546280 h 4546281"/>
              <a:gd name="connsiteX7" fmla="*/ 921516 w 8732016"/>
              <a:gd name="connsiteY7" fmla="*/ 4546281 h 4546281"/>
              <a:gd name="connsiteX8" fmla="*/ 464316 w 8732016"/>
              <a:gd name="connsiteY8" fmla="*/ 4546281 h 4546281"/>
              <a:gd name="connsiteX9" fmla="*/ 464315 w 8732016"/>
              <a:gd name="connsiteY9" fmla="*/ 4546280 h 4546281"/>
              <a:gd name="connsiteX10" fmla="*/ 8732016 w 8732016"/>
              <a:gd name="connsiteY10" fmla="*/ 4089081 h 4546281"/>
              <a:gd name="connsiteX11" fmla="*/ 8732016 w 8732016"/>
              <a:gd name="connsiteY11" fmla="*/ 4546280 h 4546281"/>
              <a:gd name="connsiteX12" fmla="*/ 8274817 w 8732016"/>
              <a:gd name="connsiteY12" fmla="*/ 4546280 h 4546281"/>
              <a:gd name="connsiteX13" fmla="*/ 8732016 w 8732016"/>
              <a:gd name="connsiteY13" fmla="*/ 4089081 h 4546281"/>
              <a:gd name="connsiteX14" fmla="*/ 7116 w 8732016"/>
              <a:gd name="connsiteY14" fmla="*/ 4089081 h 4546281"/>
              <a:gd name="connsiteX15" fmla="*/ 464315 w 8732016"/>
              <a:gd name="connsiteY15" fmla="*/ 4546280 h 4546281"/>
              <a:gd name="connsiteX16" fmla="*/ 7116 w 8732016"/>
              <a:gd name="connsiteY16" fmla="*/ 4546280 h 4546281"/>
              <a:gd name="connsiteX17" fmla="*/ 7116 w 8732016"/>
              <a:gd name="connsiteY17" fmla="*/ 4089081 h 4546281"/>
              <a:gd name="connsiteX18" fmla="*/ 122509 w 8732016"/>
              <a:gd name="connsiteY18" fmla="*/ 455989 h 4546281"/>
              <a:gd name="connsiteX19" fmla="*/ 7116 w 8732016"/>
              <a:gd name="connsiteY19" fmla="*/ 849342 h 4546281"/>
              <a:gd name="connsiteX20" fmla="*/ 7116 w 8732016"/>
              <a:gd name="connsiteY20" fmla="*/ 1028582 h 4546281"/>
              <a:gd name="connsiteX21" fmla="*/ 0 w 8732016"/>
              <a:gd name="connsiteY21" fmla="*/ 1035698 h 4546281"/>
              <a:gd name="connsiteX22" fmla="*/ 0 w 8732016"/>
              <a:gd name="connsiteY22" fmla="*/ 578498 h 4546281"/>
              <a:gd name="connsiteX23" fmla="*/ 122509 w 8732016"/>
              <a:gd name="connsiteY23" fmla="*/ 455989 h 4546281"/>
              <a:gd name="connsiteX24" fmla="*/ 353168 w 8732016"/>
              <a:gd name="connsiteY24" fmla="*/ 225331 h 4546281"/>
              <a:gd name="connsiteX25" fmla="*/ 122509 w 8732016"/>
              <a:gd name="connsiteY25" fmla="*/ 455989 h 4546281"/>
              <a:gd name="connsiteX26" fmla="*/ 353168 w 8732016"/>
              <a:gd name="connsiteY26" fmla="*/ 225331 h 4546281"/>
              <a:gd name="connsiteX27" fmla="*/ 457200 w 8732016"/>
              <a:gd name="connsiteY27" fmla="*/ 121298 h 4546281"/>
              <a:gd name="connsiteX28" fmla="*/ 621493 w 8732016"/>
              <a:gd name="connsiteY28" fmla="*/ 121298 h 4546281"/>
              <a:gd name="connsiteX29" fmla="*/ 353168 w 8732016"/>
              <a:gd name="connsiteY29" fmla="*/ 225331 h 4546281"/>
              <a:gd name="connsiteX30" fmla="*/ 457200 w 8732016"/>
              <a:gd name="connsiteY30" fmla="*/ 121298 h 4546281"/>
              <a:gd name="connsiteX31" fmla="*/ 7940423 w 8732016"/>
              <a:gd name="connsiteY31" fmla="*/ 119268 h 4546281"/>
              <a:gd name="connsiteX32" fmla="*/ 8720399 w 8732016"/>
              <a:gd name="connsiteY32" fmla="*/ 109937 h 4546281"/>
              <a:gd name="connsiteX33" fmla="*/ 8732016 w 8732016"/>
              <a:gd name="connsiteY33" fmla="*/ 1046042 h 4546281"/>
              <a:gd name="connsiteX34" fmla="*/ 8732016 w 8732016"/>
              <a:gd name="connsiteY34" fmla="*/ 3631881 h 4546281"/>
              <a:gd name="connsiteX35" fmla="*/ 7817617 w 8732016"/>
              <a:gd name="connsiteY35" fmla="*/ 4546280 h 4546281"/>
              <a:gd name="connsiteX36" fmla="*/ 921515 w 8732016"/>
              <a:gd name="connsiteY36" fmla="*/ 4546280 h 4546281"/>
              <a:gd name="connsiteX37" fmla="*/ 7116 w 8732016"/>
              <a:gd name="connsiteY37" fmla="*/ 3631881 h 4546281"/>
              <a:gd name="connsiteX38" fmla="*/ 7116 w 8732016"/>
              <a:gd name="connsiteY38" fmla="*/ 1028582 h 4546281"/>
              <a:gd name="connsiteX39" fmla="*/ 139959 w 8732016"/>
              <a:gd name="connsiteY39" fmla="*/ 0 h 4546281"/>
              <a:gd name="connsiteX40" fmla="*/ 621493 w 8732016"/>
              <a:gd name="connsiteY40" fmla="*/ 121298 h 4546281"/>
              <a:gd name="connsiteX41" fmla="*/ 7940423 w 8732016"/>
              <a:gd name="connsiteY41" fmla="*/ 119268 h 4546281"/>
              <a:gd name="connsiteX0" fmla="*/ 7817617 w 8732016"/>
              <a:gd name="connsiteY0" fmla="*/ 4546280 h 4546281"/>
              <a:gd name="connsiteX1" fmla="*/ 8274817 w 8732016"/>
              <a:gd name="connsiteY1" fmla="*/ 4546280 h 4546281"/>
              <a:gd name="connsiteX2" fmla="*/ 8274816 w 8732016"/>
              <a:gd name="connsiteY2" fmla="*/ 4546281 h 4546281"/>
              <a:gd name="connsiteX3" fmla="*/ 7817616 w 8732016"/>
              <a:gd name="connsiteY3" fmla="*/ 4546281 h 4546281"/>
              <a:gd name="connsiteX4" fmla="*/ 7817617 w 8732016"/>
              <a:gd name="connsiteY4" fmla="*/ 4546280 h 4546281"/>
              <a:gd name="connsiteX5" fmla="*/ 464315 w 8732016"/>
              <a:gd name="connsiteY5" fmla="*/ 4546280 h 4546281"/>
              <a:gd name="connsiteX6" fmla="*/ 921515 w 8732016"/>
              <a:gd name="connsiteY6" fmla="*/ 4546280 h 4546281"/>
              <a:gd name="connsiteX7" fmla="*/ 921516 w 8732016"/>
              <a:gd name="connsiteY7" fmla="*/ 4546281 h 4546281"/>
              <a:gd name="connsiteX8" fmla="*/ 464316 w 8732016"/>
              <a:gd name="connsiteY8" fmla="*/ 4546281 h 4546281"/>
              <a:gd name="connsiteX9" fmla="*/ 464315 w 8732016"/>
              <a:gd name="connsiteY9" fmla="*/ 4546280 h 4546281"/>
              <a:gd name="connsiteX10" fmla="*/ 8732016 w 8732016"/>
              <a:gd name="connsiteY10" fmla="*/ 4089081 h 4546281"/>
              <a:gd name="connsiteX11" fmla="*/ 8732016 w 8732016"/>
              <a:gd name="connsiteY11" fmla="*/ 4546280 h 4546281"/>
              <a:gd name="connsiteX12" fmla="*/ 8274817 w 8732016"/>
              <a:gd name="connsiteY12" fmla="*/ 4546280 h 4546281"/>
              <a:gd name="connsiteX13" fmla="*/ 8732016 w 8732016"/>
              <a:gd name="connsiteY13" fmla="*/ 4089081 h 4546281"/>
              <a:gd name="connsiteX14" fmla="*/ 7116 w 8732016"/>
              <a:gd name="connsiteY14" fmla="*/ 4089081 h 4546281"/>
              <a:gd name="connsiteX15" fmla="*/ 464315 w 8732016"/>
              <a:gd name="connsiteY15" fmla="*/ 4546280 h 4546281"/>
              <a:gd name="connsiteX16" fmla="*/ 7116 w 8732016"/>
              <a:gd name="connsiteY16" fmla="*/ 4546280 h 4546281"/>
              <a:gd name="connsiteX17" fmla="*/ 7116 w 8732016"/>
              <a:gd name="connsiteY17" fmla="*/ 4089081 h 4546281"/>
              <a:gd name="connsiteX18" fmla="*/ 122509 w 8732016"/>
              <a:gd name="connsiteY18" fmla="*/ 455989 h 4546281"/>
              <a:gd name="connsiteX19" fmla="*/ 7116 w 8732016"/>
              <a:gd name="connsiteY19" fmla="*/ 849342 h 4546281"/>
              <a:gd name="connsiteX20" fmla="*/ 7116 w 8732016"/>
              <a:gd name="connsiteY20" fmla="*/ 1028582 h 4546281"/>
              <a:gd name="connsiteX21" fmla="*/ 0 w 8732016"/>
              <a:gd name="connsiteY21" fmla="*/ 1035698 h 4546281"/>
              <a:gd name="connsiteX22" fmla="*/ 0 w 8732016"/>
              <a:gd name="connsiteY22" fmla="*/ 578498 h 4546281"/>
              <a:gd name="connsiteX23" fmla="*/ 122509 w 8732016"/>
              <a:gd name="connsiteY23" fmla="*/ 455989 h 4546281"/>
              <a:gd name="connsiteX24" fmla="*/ 353168 w 8732016"/>
              <a:gd name="connsiteY24" fmla="*/ 225331 h 4546281"/>
              <a:gd name="connsiteX25" fmla="*/ 122509 w 8732016"/>
              <a:gd name="connsiteY25" fmla="*/ 455989 h 4546281"/>
              <a:gd name="connsiteX26" fmla="*/ 353168 w 8732016"/>
              <a:gd name="connsiteY26" fmla="*/ 225331 h 4546281"/>
              <a:gd name="connsiteX27" fmla="*/ 457200 w 8732016"/>
              <a:gd name="connsiteY27" fmla="*/ 121298 h 4546281"/>
              <a:gd name="connsiteX28" fmla="*/ 621493 w 8732016"/>
              <a:gd name="connsiteY28" fmla="*/ 121298 h 4546281"/>
              <a:gd name="connsiteX29" fmla="*/ 353168 w 8732016"/>
              <a:gd name="connsiteY29" fmla="*/ 225331 h 4546281"/>
              <a:gd name="connsiteX30" fmla="*/ 457200 w 8732016"/>
              <a:gd name="connsiteY30" fmla="*/ 121298 h 4546281"/>
              <a:gd name="connsiteX31" fmla="*/ 7940423 w 8732016"/>
              <a:gd name="connsiteY31" fmla="*/ 119268 h 4546281"/>
              <a:gd name="connsiteX32" fmla="*/ 8720399 w 8732016"/>
              <a:gd name="connsiteY32" fmla="*/ 109937 h 4546281"/>
              <a:gd name="connsiteX33" fmla="*/ 8732016 w 8732016"/>
              <a:gd name="connsiteY33" fmla="*/ 1046042 h 4546281"/>
              <a:gd name="connsiteX34" fmla="*/ 8732016 w 8732016"/>
              <a:gd name="connsiteY34" fmla="*/ 3631881 h 4546281"/>
              <a:gd name="connsiteX35" fmla="*/ 7817617 w 8732016"/>
              <a:gd name="connsiteY35" fmla="*/ 4546280 h 4546281"/>
              <a:gd name="connsiteX36" fmla="*/ 921515 w 8732016"/>
              <a:gd name="connsiteY36" fmla="*/ 4546280 h 4546281"/>
              <a:gd name="connsiteX37" fmla="*/ 7116 w 8732016"/>
              <a:gd name="connsiteY37" fmla="*/ 3631881 h 4546281"/>
              <a:gd name="connsiteX38" fmla="*/ 7116 w 8732016"/>
              <a:gd name="connsiteY38" fmla="*/ 1028582 h 4546281"/>
              <a:gd name="connsiteX39" fmla="*/ 139959 w 8732016"/>
              <a:gd name="connsiteY39" fmla="*/ 0 h 4546281"/>
              <a:gd name="connsiteX40" fmla="*/ 910742 w 8732016"/>
              <a:gd name="connsiteY40" fmla="*/ 419877 h 4546281"/>
              <a:gd name="connsiteX41" fmla="*/ 7940423 w 8732016"/>
              <a:gd name="connsiteY41" fmla="*/ 119268 h 4546281"/>
              <a:gd name="connsiteX0" fmla="*/ 7817617 w 8732016"/>
              <a:gd name="connsiteY0" fmla="*/ 4546280 h 4546281"/>
              <a:gd name="connsiteX1" fmla="*/ 8274817 w 8732016"/>
              <a:gd name="connsiteY1" fmla="*/ 4546280 h 4546281"/>
              <a:gd name="connsiteX2" fmla="*/ 8274816 w 8732016"/>
              <a:gd name="connsiteY2" fmla="*/ 4546281 h 4546281"/>
              <a:gd name="connsiteX3" fmla="*/ 7817616 w 8732016"/>
              <a:gd name="connsiteY3" fmla="*/ 4546281 h 4546281"/>
              <a:gd name="connsiteX4" fmla="*/ 7817617 w 8732016"/>
              <a:gd name="connsiteY4" fmla="*/ 4546280 h 4546281"/>
              <a:gd name="connsiteX5" fmla="*/ 464315 w 8732016"/>
              <a:gd name="connsiteY5" fmla="*/ 4546280 h 4546281"/>
              <a:gd name="connsiteX6" fmla="*/ 921515 w 8732016"/>
              <a:gd name="connsiteY6" fmla="*/ 4546280 h 4546281"/>
              <a:gd name="connsiteX7" fmla="*/ 921516 w 8732016"/>
              <a:gd name="connsiteY7" fmla="*/ 4546281 h 4546281"/>
              <a:gd name="connsiteX8" fmla="*/ 464316 w 8732016"/>
              <a:gd name="connsiteY8" fmla="*/ 4546281 h 4546281"/>
              <a:gd name="connsiteX9" fmla="*/ 464315 w 8732016"/>
              <a:gd name="connsiteY9" fmla="*/ 4546280 h 4546281"/>
              <a:gd name="connsiteX10" fmla="*/ 8732016 w 8732016"/>
              <a:gd name="connsiteY10" fmla="*/ 4089081 h 4546281"/>
              <a:gd name="connsiteX11" fmla="*/ 8732016 w 8732016"/>
              <a:gd name="connsiteY11" fmla="*/ 4546280 h 4546281"/>
              <a:gd name="connsiteX12" fmla="*/ 8274817 w 8732016"/>
              <a:gd name="connsiteY12" fmla="*/ 4546280 h 4546281"/>
              <a:gd name="connsiteX13" fmla="*/ 8732016 w 8732016"/>
              <a:gd name="connsiteY13" fmla="*/ 4089081 h 4546281"/>
              <a:gd name="connsiteX14" fmla="*/ 7116 w 8732016"/>
              <a:gd name="connsiteY14" fmla="*/ 4089081 h 4546281"/>
              <a:gd name="connsiteX15" fmla="*/ 464315 w 8732016"/>
              <a:gd name="connsiteY15" fmla="*/ 4546280 h 4546281"/>
              <a:gd name="connsiteX16" fmla="*/ 7116 w 8732016"/>
              <a:gd name="connsiteY16" fmla="*/ 4546280 h 4546281"/>
              <a:gd name="connsiteX17" fmla="*/ 7116 w 8732016"/>
              <a:gd name="connsiteY17" fmla="*/ 4089081 h 4546281"/>
              <a:gd name="connsiteX18" fmla="*/ 122509 w 8732016"/>
              <a:gd name="connsiteY18" fmla="*/ 455989 h 4546281"/>
              <a:gd name="connsiteX19" fmla="*/ 7116 w 8732016"/>
              <a:gd name="connsiteY19" fmla="*/ 849342 h 4546281"/>
              <a:gd name="connsiteX20" fmla="*/ 7116 w 8732016"/>
              <a:gd name="connsiteY20" fmla="*/ 1028582 h 4546281"/>
              <a:gd name="connsiteX21" fmla="*/ 0 w 8732016"/>
              <a:gd name="connsiteY21" fmla="*/ 1035698 h 4546281"/>
              <a:gd name="connsiteX22" fmla="*/ 0 w 8732016"/>
              <a:gd name="connsiteY22" fmla="*/ 578498 h 4546281"/>
              <a:gd name="connsiteX23" fmla="*/ 122509 w 8732016"/>
              <a:gd name="connsiteY23" fmla="*/ 455989 h 4546281"/>
              <a:gd name="connsiteX24" fmla="*/ 353168 w 8732016"/>
              <a:gd name="connsiteY24" fmla="*/ 225331 h 4546281"/>
              <a:gd name="connsiteX25" fmla="*/ 122509 w 8732016"/>
              <a:gd name="connsiteY25" fmla="*/ 455989 h 4546281"/>
              <a:gd name="connsiteX26" fmla="*/ 353168 w 8732016"/>
              <a:gd name="connsiteY26" fmla="*/ 225331 h 4546281"/>
              <a:gd name="connsiteX27" fmla="*/ 457200 w 8732016"/>
              <a:gd name="connsiteY27" fmla="*/ 121298 h 4546281"/>
              <a:gd name="connsiteX28" fmla="*/ 353168 w 8732016"/>
              <a:gd name="connsiteY28" fmla="*/ 225331 h 4546281"/>
              <a:gd name="connsiteX29" fmla="*/ 457200 w 8732016"/>
              <a:gd name="connsiteY29" fmla="*/ 121298 h 4546281"/>
              <a:gd name="connsiteX30" fmla="*/ 7940423 w 8732016"/>
              <a:gd name="connsiteY30" fmla="*/ 119268 h 4546281"/>
              <a:gd name="connsiteX31" fmla="*/ 8720399 w 8732016"/>
              <a:gd name="connsiteY31" fmla="*/ 109937 h 4546281"/>
              <a:gd name="connsiteX32" fmla="*/ 8732016 w 8732016"/>
              <a:gd name="connsiteY32" fmla="*/ 1046042 h 4546281"/>
              <a:gd name="connsiteX33" fmla="*/ 8732016 w 8732016"/>
              <a:gd name="connsiteY33" fmla="*/ 3631881 h 4546281"/>
              <a:gd name="connsiteX34" fmla="*/ 7817617 w 8732016"/>
              <a:gd name="connsiteY34" fmla="*/ 4546280 h 4546281"/>
              <a:gd name="connsiteX35" fmla="*/ 921515 w 8732016"/>
              <a:gd name="connsiteY35" fmla="*/ 4546280 h 4546281"/>
              <a:gd name="connsiteX36" fmla="*/ 7116 w 8732016"/>
              <a:gd name="connsiteY36" fmla="*/ 3631881 h 4546281"/>
              <a:gd name="connsiteX37" fmla="*/ 7116 w 8732016"/>
              <a:gd name="connsiteY37" fmla="*/ 1028582 h 4546281"/>
              <a:gd name="connsiteX38" fmla="*/ 139959 w 8732016"/>
              <a:gd name="connsiteY38" fmla="*/ 0 h 4546281"/>
              <a:gd name="connsiteX39" fmla="*/ 910742 w 8732016"/>
              <a:gd name="connsiteY39" fmla="*/ 419877 h 4546281"/>
              <a:gd name="connsiteX40" fmla="*/ 7940423 w 8732016"/>
              <a:gd name="connsiteY40" fmla="*/ 119268 h 4546281"/>
              <a:gd name="connsiteX0" fmla="*/ 7817617 w 8732016"/>
              <a:gd name="connsiteY0" fmla="*/ 4546280 h 4546281"/>
              <a:gd name="connsiteX1" fmla="*/ 8274817 w 8732016"/>
              <a:gd name="connsiteY1" fmla="*/ 4546280 h 4546281"/>
              <a:gd name="connsiteX2" fmla="*/ 8274816 w 8732016"/>
              <a:gd name="connsiteY2" fmla="*/ 4546281 h 4546281"/>
              <a:gd name="connsiteX3" fmla="*/ 7817616 w 8732016"/>
              <a:gd name="connsiteY3" fmla="*/ 4546281 h 4546281"/>
              <a:gd name="connsiteX4" fmla="*/ 7817617 w 8732016"/>
              <a:gd name="connsiteY4" fmla="*/ 4546280 h 4546281"/>
              <a:gd name="connsiteX5" fmla="*/ 464315 w 8732016"/>
              <a:gd name="connsiteY5" fmla="*/ 4546280 h 4546281"/>
              <a:gd name="connsiteX6" fmla="*/ 921515 w 8732016"/>
              <a:gd name="connsiteY6" fmla="*/ 4546280 h 4546281"/>
              <a:gd name="connsiteX7" fmla="*/ 921516 w 8732016"/>
              <a:gd name="connsiteY7" fmla="*/ 4546281 h 4546281"/>
              <a:gd name="connsiteX8" fmla="*/ 464316 w 8732016"/>
              <a:gd name="connsiteY8" fmla="*/ 4546281 h 4546281"/>
              <a:gd name="connsiteX9" fmla="*/ 464315 w 8732016"/>
              <a:gd name="connsiteY9" fmla="*/ 4546280 h 4546281"/>
              <a:gd name="connsiteX10" fmla="*/ 8732016 w 8732016"/>
              <a:gd name="connsiteY10" fmla="*/ 4089081 h 4546281"/>
              <a:gd name="connsiteX11" fmla="*/ 8732016 w 8732016"/>
              <a:gd name="connsiteY11" fmla="*/ 4546280 h 4546281"/>
              <a:gd name="connsiteX12" fmla="*/ 8274817 w 8732016"/>
              <a:gd name="connsiteY12" fmla="*/ 4546280 h 4546281"/>
              <a:gd name="connsiteX13" fmla="*/ 8732016 w 8732016"/>
              <a:gd name="connsiteY13" fmla="*/ 4089081 h 4546281"/>
              <a:gd name="connsiteX14" fmla="*/ 7116 w 8732016"/>
              <a:gd name="connsiteY14" fmla="*/ 4089081 h 4546281"/>
              <a:gd name="connsiteX15" fmla="*/ 464315 w 8732016"/>
              <a:gd name="connsiteY15" fmla="*/ 4546280 h 4546281"/>
              <a:gd name="connsiteX16" fmla="*/ 7116 w 8732016"/>
              <a:gd name="connsiteY16" fmla="*/ 4546280 h 4546281"/>
              <a:gd name="connsiteX17" fmla="*/ 7116 w 8732016"/>
              <a:gd name="connsiteY17" fmla="*/ 4089081 h 4546281"/>
              <a:gd name="connsiteX18" fmla="*/ 122509 w 8732016"/>
              <a:gd name="connsiteY18" fmla="*/ 455989 h 4546281"/>
              <a:gd name="connsiteX19" fmla="*/ 7116 w 8732016"/>
              <a:gd name="connsiteY19" fmla="*/ 849342 h 4546281"/>
              <a:gd name="connsiteX20" fmla="*/ 7116 w 8732016"/>
              <a:gd name="connsiteY20" fmla="*/ 1028582 h 4546281"/>
              <a:gd name="connsiteX21" fmla="*/ 0 w 8732016"/>
              <a:gd name="connsiteY21" fmla="*/ 1035698 h 4546281"/>
              <a:gd name="connsiteX22" fmla="*/ 0 w 8732016"/>
              <a:gd name="connsiteY22" fmla="*/ 578498 h 4546281"/>
              <a:gd name="connsiteX23" fmla="*/ 122509 w 8732016"/>
              <a:gd name="connsiteY23" fmla="*/ 455989 h 4546281"/>
              <a:gd name="connsiteX24" fmla="*/ 353168 w 8732016"/>
              <a:gd name="connsiteY24" fmla="*/ 225331 h 4546281"/>
              <a:gd name="connsiteX25" fmla="*/ 122509 w 8732016"/>
              <a:gd name="connsiteY25" fmla="*/ 455989 h 4546281"/>
              <a:gd name="connsiteX26" fmla="*/ 353168 w 8732016"/>
              <a:gd name="connsiteY26" fmla="*/ 225331 h 4546281"/>
              <a:gd name="connsiteX27" fmla="*/ 7940423 w 8732016"/>
              <a:gd name="connsiteY27" fmla="*/ 119268 h 4546281"/>
              <a:gd name="connsiteX28" fmla="*/ 8720399 w 8732016"/>
              <a:gd name="connsiteY28" fmla="*/ 109937 h 4546281"/>
              <a:gd name="connsiteX29" fmla="*/ 8732016 w 8732016"/>
              <a:gd name="connsiteY29" fmla="*/ 1046042 h 4546281"/>
              <a:gd name="connsiteX30" fmla="*/ 8732016 w 8732016"/>
              <a:gd name="connsiteY30" fmla="*/ 3631881 h 4546281"/>
              <a:gd name="connsiteX31" fmla="*/ 7817617 w 8732016"/>
              <a:gd name="connsiteY31" fmla="*/ 4546280 h 4546281"/>
              <a:gd name="connsiteX32" fmla="*/ 921515 w 8732016"/>
              <a:gd name="connsiteY32" fmla="*/ 4546280 h 4546281"/>
              <a:gd name="connsiteX33" fmla="*/ 7116 w 8732016"/>
              <a:gd name="connsiteY33" fmla="*/ 3631881 h 4546281"/>
              <a:gd name="connsiteX34" fmla="*/ 7116 w 8732016"/>
              <a:gd name="connsiteY34" fmla="*/ 1028582 h 4546281"/>
              <a:gd name="connsiteX35" fmla="*/ 139959 w 8732016"/>
              <a:gd name="connsiteY35" fmla="*/ 0 h 4546281"/>
              <a:gd name="connsiteX36" fmla="*/ 910742 w 8732016"/>
              <a:gd name="connsiteY36" fmla="*/ 419877 h 4546281"/>
              <a:gd name="connsiteX37" fmla="*/ 7940423 w 8732016"/>
              <a:gd name="connsiteY37" fmla="*/ 119268 h 4546281"/>
              <a:gd name="connsiteX0" fmla="*/ 7817617 w 8732016"/>
              <a:gd name="connsiteY0" fmla="*/ 4546280 h 4546281"/>
              <a:gd name="connsiteX1" fmla="*/ 8274817 w 8732016"/>
              <a:gd name="connsiteY1" fmla="*/ 4546280 h 4546281"/>
              <a:gd name="connsiteX2" fmla="*/ 8274816 w 8732016"/>
              <a:gd name="connsiteY2" fmla="*/ 4546281 h 4546281"/>
              <a:gd name="connsiteX3" fmla="*/ 7817616 w 8732016"/>
              <a:gd name="connsiteY3" fmla="*/ 4546281 h 4546281"/>
              <a:gd name="connsiteX4" fmla="*/ 7817617 w 8732016"/>
              <a:gd name="connsiteY4" fmla="*/ 4546280 h 4546281"/>
              <a:gd name="connsiteX5" fmla="*/ 464315 w 8732016"/>
              <a:gd name="connsiteY5" fmla="*/ 4546280 h 4546281"/>
              <a:gd name="connsiteX6" fmla="*/ 921515 w 8732016"/>
              <a:gd name="connsiteY6" fmla="*/ 4546280 h 4546281"/>
              <a:gd name="connsiteX7" fmla="*/ 921516 w 8732016"/>
              <a:gd name="connsiteY7" fmla="*/ 4546281 h 4546281"/>
              <a:gd name="connsiteX8" fmla="*/ 464316 w 8732016"/>
              <a:gd name="connsiteY8" fmla="*/ 4546281 h 4546281"/>
              <a:gd name="connsiteX9" fmla="*/ 464315 w 8732016"/>
              <a:gd name="connsiteY9" fmla="*/ 4546280 h 4546281"/>
              <a:gd name="connsiteX10" fmla="*/ 8732016 w 8732016"/>
              <a:gd name="connsiteY10" fmla="*/ 4089081 h 4546281"/>
              <a:gd name="connsiteX11" fmla="*/ 8732016 w 8732016"/>
              <a:gd name="connsiteY11" fmla="*/ 4546280 h 4546281"/>
              <a:gd name="connsiteX12" fmla="*/ 8274817 w 8732016"/>
              <a:gd name="connsiteY12" fmla="*/ 4546280 h 4546281"/>
              <a:gd name="connsiteX13" fmla="*/ 8732016 w 8732016"/>
              <a:gd name="connsiteY13" fmla="*/ 4089081 h 4546281"/>
              <a:gd name="connsiteX14" fmla="*/ 7116 w 8732016"/>
              <a:gd name="connsiteY14" fmla="*/ 4089081 h 4546281"/>
              <a:gd name="connsiteX15" fmla="*/ 464315 w 8732016"/>
              <a:gd name="connsiteY15" fmla="*/ 4546280 h 4546281"/>
              <a:gd name="connsiteX16" fmla="*/ 7116 w 8732016"/>
              <a:gd name="connsiteY16" fmla="*/ 4546280 h 4546281"/>
              <a:gd name="connsiteX17" fmla="*/ 7116 w 8732016"/>
              <a:gd name="connsiteY17" fmla="*/ 4089081 h 4546281"/>
              <a:gd name="connsiteX18" fmla="*/ 122509 w 8732016"/>
              <a:gd name="connsiteY18" fmla="*/ 455989 h 4546281"/>
              <a:gd name="connsiteX19" fmla="*/ 7116 w 8732016"/>
              <a:gd name="connsiteY19" fmla="*/ 849342 h 4546281"/>
              <a:gd name="connsiteX20" fmla="*/ 7116 w 8732016"/>
              <a:gd name="connsiteY20" fmla="*/ 1028582 h 4546281"/>
              <a:gd name="connsiteX21" fmla="*/ 0 w 8732016"/>
              <a:gd name="connsiteY21" fmla="*/ 1035698 h 4546281"/>
              <a:gd name="connsiteX22" fmla="*/ 0 w 8732016"/>
              <a:gd name="connsiteY22" fmla="*/ 578498 h 4546281"/>
              <a:gd name="connsiteX23" fmla="*/ 122509 w 8732016"/>
              <a:gd name="connsiteY23" fmla="*/ 455989 h 4546281"/>
              <a:gd name="connsiteX24" fmla="*/ 7940423 w 8732016"/>
              <a:gd name="connsiteY24" fmla="*/ 119268 h 4546281"/>
              <a:gd name="connsiteX25" fmla="*/ 8720399 w 8732016"/>
              <a:gd name="connsiteY25" fmla="*/ 109937 h 4546281"/>
              <a:gd name="connsiteX26" fmla="*/ 8732016 w 8732016"/>
              <a:gd name="connsiteY26" fmla="*/ 1046042 h 4546281"/>
              <a:gd name="connsiteX27" fmla="*/ 8732016 w 8732016"/>
              <a:gd name="connsiteY27" fmla="*/ 3631881 h 4546281"/>
              <a:gd name="connsiteX28" fmla="*/ 7817617 w 8732016"/>
              <a:gd name="connsiteY28" fmla="*/ 4546280 h 4546281"/>
              <a:gd name="connsiteX29" fmla="*/ 921515 w 8732016"/>
              <a:gd name="connsiteY29" fmla="*/ 4546280 h 4546281"/>
              <a:gd name="connsiteX30" fmla="*/ 7116 w 8732016"/>
              <a:gd name="connsiteY30" fmla="*/ 3631881 h 4546281"/>
              <a:gd name="connsiteX31" fmla="*/ 7116 w 8732016"/>
              <a:gd name="connsiteY31" fmla="*/ 1028582 h 4546281"/>
              <a:gd name="connsiteX32" fmla="*/ 139959 w 8732016"/>
              <a:gd name="connsiteY32" fmla="*/ 0 h 4546281"/>
              <a:gd name="connsiteX33" fmla="*/ 910742 w 8732016"/>
              <a:gd name="connsiteY33" fmla="*/ 419877 h 4546281"/>
              <a:gd name="connsiteX34" fmla="*/ 7940423 w 8732016"/>
              <a:gd name="connsiteY34" fmla="*/ 119268 h 4546281"/>
              <a:gd name="connsiteX0" fmla="*/ 7817617 w 8732016"/>
              <a:gd name="connsiteY0" fmla="*/ 4546280 h 4546281"/>
              <a:gd name="connsiteX1" fmla="*/ 8274817 w 8732016"/>
              <a:gd name="connsiteY1" fmla="*/ 4546280 h 4546281"/>
              <a:gd name="connsiteX2" fmla="*/ 8274816 w 8732016"/>
              <a:gd name="connsiteY2" fmla="*/ 4546281 h 4546281"/>
              <a:gd name="connsiteX3" fmla="*/ 7817616 w 8732016"/>
              <a:gd name="connsiteY3" fmla="*/ 4546281 h 4546281"/>
              <a:gd name="connsiteX4" fmla="*/ 7817617 w 8732016"/>
              <a:gd name="connsiteY4" fmla="*/ 4546280 h 4546281"/>
              <a:gd name="connsiteX5" fmla="*/ 464315 w 8732016"/>
              <a:gd name="connsiteY5" fmla="*/ 4546280 h 4546281"/>
              <a:gd name="connsiteX6" fmla="*/ 921515 w 8732016"/>
              <a:gd name="connsiteY6" fmla="*/ 4546280 h 4546281"/>
              <a:gd name="connsiteX7" fmla="*/ 921516 w 8732016"/>
              <a:gd name="connsiteY7" fmla="*/ 4546281 h 4546281"/>
              <a:gd name="connsiteX8" fmla="*/ 464316 w 8732016"/>
              <a:gd name="connsiteY8" fmla="*/ 4546281 h 4546281"/>
              <a:gd name="connsiteX9" fmla="*/ 464315 w 8732016"/>
              <a:gd name="connsiteY9" fmla="*/ 4546280 h 4546281"/>
              <a:gd name="connsiteX10" fmla="*/ 8732016 w 8732016"/>
              <a:gd name="connsiteY10" fmla="*/ 4089081 h 4546281"/>
              <a:gd name="connsiteX11" fmla="*/ 8732016 w 8732016"/>
              <a:gd name="connsiteY11" fmla="*/ 4546280 h 4546281"/>
              <a:gd name="connsiteX12" fmla="*/ 8274817 w 8732016"/>
              <a:gd name="connsiteY12" fmla="*/ 4546280 h 4546281"/>
              <a:gd name="connsiteX13" fmla="*/ 8732016 w 8732016"/>
              <a:gd name="connsiteY13" fmla="*/ 4089081 h 4546281"/>
              <a:gd name="connsiteX14" fmla="*/ 7116 w 8732016"/>
              <a:gd name="connsiteY14" fmla="*/ 4089081 h 4546281"/>
              <a:gd name="connsiteX15" fmla="*/ 464315 w 8732016"/>
              <a:gd name="connsiteY15" fmla="*/ 4546280 h 4546281"/>
              <a:gd name="connsiteX16" fmla="*/ 7116 w 8732016"/>
              <a:gd name="connsiteY16" fmla="*/ 4546280 h 4546281"/>
              <a:gd name="connsiteX17" fmla="*/ 7116 w 8732016"/>
              <a:gd name="connsiteY17" fmla="*/ 4089081 h 4546281"/>
              <a:gd name="connsiteX18" fmla="*/ 122509 w 8732016"/>
              <a:gd name="connsiteY18" fmla="*/ 455989 h 4546281"/>
              <a:gd name="connsiteX19" fmla="*/ 7116 w 8732016"/>
              <a:gd name="connsiteY19" fmla="*/ 849342 h 4546281"/>
              <a:gd name="connsiteX20" fmla="*/ 7116 w 8732016"/>
              <a:gd name="connsiteY20" fmla="*/ 1028582 h 4546281"/>
              <a:gd name="connsiteX21" fmla="*/ 0 w 8732016"/>
              <a:gd name="connsiteY21" fmla="*/ 1035698 h 4546281"/>
              <a:gd name="connsiteX22" fmla="*/ 122509 w 8732016"/>
              <a:gd name="connsiteY22" fmla="*/ 455989 h 4546281"/>
              <a:gd name="connsiteX23" fmla="*/ 7940423 w 8732016"/>
              <a:gd name="connsiteY23" fmla="*/ 119268 h 4546281"/>
              <a:gd name="connsiteX24" fmla="*/ 8720399 w 8732016"/>
              <a:gd name="connsiteY24" fmla="*/ 109937 h 4546281"/>
              <a:gd name="connsiteX25" fmla="*/ 8732016 w 8732016"/>
              <a:gd name="connsiteY25" fmla="*/ 1046042 h 4546281"/>
              <a:gd name="connsiteX26" fmla="*/ 8732016 w 8732016"/>
              <a:gd name="connsiteY26" fmla="*/ 3631881 h 4546281"/>
              <a:gd name="connsiteX27" fmla="*/ 7817617 w 8732016"/>
              <a:gd name="connsiteY27" fmla="*/ 4546280 h 4546281"/>
              <a:gd name="connsiteX28" fmla="*/ 921515 w 8732016"/>
              <a:gd name="connsiteY28" fmla="*/ 4546280 h 4546281"/>
              <a:gd name="connsiteX29" fmla="*/ 7116 w 8732016"/>
              <a:gd name="connsiteY29" fmla="*/ 3631881 h 4546281"/>
              <a:gd name="connsiteX30" fmla="*/ 7116 w 8732016"/>
              <a:gd name="connsiteY30" fmla="*/ 1028582 h 4546281"/>
              <a:gd name="connsiteX31" fmla="*/ 139959 w 8732016"/>
              <a:gd name="connsiteY31" fmla="*/ 0 h 4546281"/>
              <a:gd name="connsiteX32" fmla="*/ 910742 w 8732016"/>
              <a:gd name="connsiteY32" fmla="*/ 419877 h 4546281"/>
              <a:gd name="connsiteX33" fmla="*/ 7940423 w 8732016"/>
              <a:gd name="connsiteY33" fmla="*/ 119268 h 4546281"/>
              <a:gd name="connsiteX0" fmla="*/ 7817617 w 8732016"/>
              <a:gd name="connsiteY0" fmla="*/ 4546280 h 4546281"/>
              <a:gd name="connsiteX1" fmla="*/ 8274817 w 8732016"/>
              <a:gd name="connsiteY1" fmla="*/ 4546280 h 4546281"/>
              <a:gd name="connsiteX2" fmla="*/ 8274816 w 8732016"/>
              <a:gd name="connsiteY2" fmla="*/ 4546281 h 4546281"/>
              <a:gd name="connsiteX3" fmla="*/ 7817616 w 8732016"/>
              <a:gd name="connsiteY3" fmla="*/ 4546281 h 4546281"/>
              <a:gd name="connsiteX4" fmla="*/ 7817617 w 8732016"/>
              <a:gd name="connsiteY4" fmla="*/ 4546280 h 4546281"/>
              <a:gd name="connsiteX5" fmla="*/ 464315 w 8732016"/>
              <a:gd name="connsiteY5" fmla="*/ 4546280 h 4546281"/>
              <a:gd name="connsiteX6" fmla="*/ 921515 w 8732016"/>
              <a:gd name="connsiteY6" fmla="*/ 4546280 h 4546281"/>
              <a:gd name="connsiteX7" fmla="*/ 921516 w 8732016"/>
              <a:gd name="connsiteY7" fmla="*/ 4546281 h 4546281"/>
              <a:gd name="connsiteX8" fmla="*/ 464316 w 8732016"/>
              <a:gd name="connsiteY8" fmla="*/ 4546281 h 4546281"/>
              <a:gd name="connsiteX9" fmla="*/ 464315 w 8732016"/>
              <a:gd name="connsiteY9" fmla="*/ 4546280 h 4546281"/>
              <a:gd name="connsiteX10" fmla="*/ 8732016 w 8732016"/>
              <a:gd name="connsiteY10" fmla="*/ 4089081 h 4546281"/>
              <a:gd name="connsiteX11" fmla="*/ 8732016 w 8732016"/>
              <a:gd name="connsiteY11" fmla="*/ 4546280 h 4546281"/>
              <a:gd name="connsiteX12" fmla="*/ 8274817 w 8732016"/>
              <a:gd name="connsiteY12" fmla="*/ 4546280 h 4546281"/>
              <a:gd name="connsiteX13" fmla="*/ 8732016 w 8732016"/>
              <a:gd name="connsiteY13" fmla="*/ 4089081 h 4546281"/>
              <a:gd name="connsiteX14" fmla="*/ 7116 w 8732016"/>
              <a:gd name="connsiteY14" fmla="*/ 4089081 h 4546281"/>
              <a:gd name="connsiteX15" fmla="*/ 464315 w 8732016"/>
              <a:gd name="connsiteY15" fmla="*/ 4546280 h 4546281"/>
              <a:gd name="connsiteX16" fmla="*/ 7116 w 8732016"/>
              <a:gd name="connsiteY16" fmla="*/ 4546280 h 4546281"/>
              <a:gd name="connsiteX17" fmla="*/ 7116 w 8732016"/>
              <a:gd name="connsiteY17" fmla="*/ 4089081 h 4546281"/>
              <a:gd name="connsiteX18" fmla="*/ 458411 w 8732016"/>
              <a:gd name="connsiteY18" fmla="*/ 717247 h 4546281"/>
              <a:gd name="connsiteX19" fmla="*/ 7116 w 8732016"/>
              <a:gd name="connsiteY19" fmla="*/ 849342 h 4546281"/>
              <a:gd name="connsiteX20" fmla="*/ 7116 w 8732016"/>
              <a:gd name="connsiteY20" fmla="*/ 1028582 h 4546281"/>
              <a:gd name="connsiteX21" fmla="*/ 0 w 8732016"/>
              <a:gd name="connsiteY21" fmla="*/ 1035698 h 4546281"/>
              <a:gd name="connsiteX22" fmla="*/ 458411 w 8732016"/>
              <a:gd name="connsiteY22" fmla="*/ 717247 h 4546281"/>
              <a:gd name="connsiteX23" fmla="*/ 7940423 w 8732016"/>
              <a:gd name="connsiteY23" fmla="*/ 119268 h 4546281"/>
              <a:gd name="connsiteX24" fmla="*/ 8720399 w 8732016"/>
              <a:gd name="connsiteY24" fmla="*/ 109937 h 4546281"/>
              <a:gd name="connsiteX25" fmla="*/ 8732016 w 8732016"/>
              <a:gd name="connsiteY25" fmla="*/ 1046042 h 4546281"/>
              <a:gd name="connsiteX26" fmla="*/ 8732016 w 8732016"/>
              <a:gd name="connsiteY26" fmla="*/ 3631881 h 4546281"/>
              <a:gd name="connsiteX27" fmla="*/ 7817617 w 8732016"/>
              <a:gd name="connsiteY27" fmla="*/ 4546280 h 4546281"/>
              <a:gd name="connsiteX28" fmla="*/ 921515 w 8732016"/>
              <a:gd name="connsiteY28" fmla="*/ 4546280 h 4546281"/>
              <a:gd name="connsiteX29" fmla="*/ 7116 w 8732016"/>
              <a:gd name="connsiteY29" fmla="*/ 3631881 h 4546281"/>
              <a:gd name="connsiteX30" fmla="*/ 7116 w 8732016"/>
              <a:gd name="connsiteY30" fmla="*/ 1028582 h 4546281"/>
              <a:gd name="connsiteX31" fmla="*/ 139959 w 8732016"/>
              <a:gd name="connsiteY31" fmla="*/ 0 h 4546281"/>
              <a:gd name="connsiteX32" fmla="*/ 910742 w 8732016"/>
              <a:gd name="connsiteY32" fmla="*/ 419877 h 4546281"/>
              <a:gd name="connsiteX33" fmla="*/ 7940423 w 8732016"/>
              <a:gd name="connsiteY33" fmla="*/ 119268 h 4546281"/>
              <a:gd name="connsiteX0" fmla="*/ 7933355 w 8724948"/>
              <a:gd name="connsiteY0" fmla="*/ 119268 h 4546281"/>
              <a:gd name="connsiteX1" fmla="*/ 8713331 w 8724948"/>
              <a:gd name="connsiteY1" fmla="*/ 109937 h 4546281"/>
              <a:gd name="connsiteX2" fmla="*/ 8724948 w 8724948"/>
              <a:gd name="connsiteY2" fmla="*/ 1046042 h 4546281"/>
              <a:gd name="connsiteX3" fmla="*/ 8724948 w 8724948"/>
              <a:gd name="connsiteY3" fmla="*/ 3631881 h 4546281"/>
              <a:gd name="connsiteX4" fmla="*/ 7810549 w 8724948"/>
              <a:gd name="connsiteY4" fmla="*/ 4546280 h 4546281"/>
              <a:gd name="connsiteX5" fmla="*/ 914447 w 8724948"/>
              <a:gd name="connsiteY5" fmla="*/ 4546280 h 4546281"/>
              <a:gd name="connsiteX6" fmla="*/ 48 w 8724948"/>
              <a:gd name="connsiteY6" fmla="*/ 3631881 h 4546281"/>
              <a:gd name="connsiteX7" fmla="*/ 48 w 8724948"/>
              <a:gd name="connsiteY7" fmla="*/ 1028582 h 4546281"/>
              <a:gd name="connsiteX8" fmla="*/ 132891 w 8724948"/>
              <a:gd name="connsiteY8" fmla="*/ 0 h 4546281"/>
              <a:gd name="connsiteX9" fmla="*/ 903674 w 8724948"/>
              <a:gd name="connsiteY9" fmla="*/ 419877 h 4546281"/>
              <a:gd name="connsiteX10" fmla="*/ 7933355 w 8724948"/>
              <a:gd name="connsiteY10" fmla="*/ 119268 h 4546281"/>
              <a:gd name="connsiteX11" fmla="*/ 8267749 w 8724948"/>
              <a:gd name="connsiteY11" fmla="*/ 4546280 h 4546281"/>
              <a:gd name="connsiteX12" fmla="*/ 8267748 w 8724948"/>
              <a:gd name="connsiteY12" fmla="*/ 4546281 h 4546281"/>
              <a:gd name="connsiteX13" fmla="*/ 7810548 w 8724948"/>
              <a:gd name="connsiteY13" fmla="*/ 4546281 h 4546281"/>
              <a:gd name="connsiteX14" fmla="*/ 7810549 w 8724948"/>
              <a:gd name="connsiteY14" fmla="*/ 4546280 h 4546281"/>
              <a:gd name="connsiteX15" fmla="*/ 457247 w 8724948"/>
              <a:gd name="connsiteY15" fmla="*/ 4546280 h 4546281"/>
              <a:gd name="connsiteX16" fmla="*/ 914447 w 8724948"/>
              <a:gd name="connsiteY16" fmla="*/ 4546280 h 4546281"/>
              <a:gd name="connsiteX17" fmla="*/ 914448 w 8724948"/>
              <a:gd name="connsiteY17" fmla="*/ 4546281 h 4546281"/>
              <a:gd name="connsiteX18" fmla="*/ 457248 w 8724948"/>
              <a:gd name="connsiteY18" fmla="*/ 4546281 h 4546281"/>
              <a:gd name="connsiteX19" fmla="*/ 457247 w 8724948"/>
              <a:gd name="connsiteY19" fmla="*/ 4546280 h 4546281"/>
              <a:gd name="connsiteX20" fmla="*/ 8724948 w 8724948"/>
              <a:gd name="connsiteY20" fmla="*/ 4089081 h 4546281"/>
              <a:gd name="connsiteX21" fmla="*/ 8724948 w 8724948"/>
              <a:gd name="connsiteY21" fmla="*/ 4546280 h 4546281"/>
              <a:gd name="connsiteX22" fmla="*/ 8267749 w 8724948"/>
              <a:gd name="connsiteY22" fmla="*/ 4546280 h 4546281"/>
              <a:gd name="connsiteX23" fmla="*/ 8724948 w 8724948"/>
              <a:gd name="connsiteY23" fmla="*/ 4089081 h 4546281"/>
              <a:gd name="connsiteX24" fmla="*/ 48 w 8724948"/>
              <a:gd name="connsiteY24" fmla="*/ 4089081 h 4546281"/>
              <a:gd name="connsiteX25" fmla="*/ 457247 w 8724948"/>
              <a:gd name="connsiteY25" fmla="*/ 4546280 h 4546281"/>
              <a:gd name="connsiteX26" fmla="*/ 48 w 8724948"/>
              <a:gd name="connsiteY26" fmla="*/ 4546280 h 4546281"/>
              <a:gd name="connsiteX27" fmla="*/ 48 w 8724948"/>
              <a:gd name="connsiteY27" fmla="*/ 4089081 h 4546281"/>
              <a:gd name="connsiteX28" fmla="*/ 451343 w 8724948"/>
              <a:gd name="connsiteY28" fmla="*/ 717247 h 4546281"/>
              <a:gd name="connsiteX29" fmla="*/ 48 w 8724948"/>
              <a:gd name="connsiteY29" fmla="*/ 849342 h 4546281"/>
              <a:gd name="connsiteX30" fmla="*/ 48 w 8724948"/>
              <a:gd name="connsiteY30" fmla="*/ 1028582 h 4546281"/>
              <a:gd name="connsiteX31" fmla="*/ 84372 w 8724948"/>
              <a:gd name="connsiteY31" fmla="*/ 1127138 h 4546281"/>
              <a:gd name="connsiteX0" fmla="*/ 7933355 w 8724948"/>
              <a:gd name="connsiteY0" fmla="*/ 119268 h 4546281"/>
              <a:gd name="connsiteX1" fmla="*/ 8713331 w 8724948"/>
              <a:gd name="connsiteY1" fmla="*/ 109937 h 4546281"/>
              <a:gd name="connsiteX2" fmla="*/ 8724948 w 8724948"/>
              <a:gd name="connsiteY2" fmla="*/ 1046042 h 4546281"/>
              <a:gd name="connsiteX3" fmla="*/ 8724948 w 8724948"/>
              <a:gd name="connsiteY3" fmla="*/ 3631881 h 4546281"/>
              <a:gd name="connsiteX4" fmla="*/ 7810549 w 8724948"/>
              <a:gd name="connsiteY4" fmla="*/ 4546280 h 4546281"/>
              <a:gd name="connsiteX5" fmla="*/ 914447 w 8724948"/>
              <a:gd name="connsiteY5" fmla="*/ 4546280 h 4546281"/>
              <a:gd name="connsiteX6" fmla="*/ 48 w 8724948"/>
              <a:gd name="connsiteY6" fmla="*/ 3631881 h 4546281"/>
              <a:gd name="connsiteX7" fmla="*/ 48 w 8724948"/>
              <a:gd name="connsiteY7" fmla="*/ 1028582 h 4546281"/>
              <a:gd name="connsiteX8" fmla="*/ 132891 w 8724948"/>
              <a:gd name="connsiteY8" fmla="*/ 0 h 4546281"/>
              <a:gd name="connsiteX9" fmla="*/ 903674 w 8724948"/>
              <a:gd name="connsiteY9" fmla="*/ 419877 h 4546281"/>
              <a:gd name="connsiteX10" fmla="*/ 7933355 w 8724948"/>
              <a:gd name="connsiteY10" fmla="*/ 119268 h 4546281"/>
              <a:gd name="connsiteX11" fmla="*/ 8267749 w 8724948"/>
              <a:gd name="connsiteY11" fmla="*/ 4546280 h 4546281"/>
              <a:gd name="connsiteX12" fmla="*/ 8267748 w 8724948"/>
              <a:gd name="connsiteY12" fmla="*/ 4546281 h 4546281"/>
              <a:gd name="connsiteX13" fmla="*/ 7810548 w 8724948"/>
              <a:gd name="connsiteY13" fmla="*/ 4546281 h 4546281"/>
              <a:gd name="connsiteX14" fmla="*/ 7810549 w 8724948"/>
              <a:gd name="connsiteY14" fmla="*/ 4546280 h 4546281"/>
              <a:gd name="connsiteX15" fmla="*/ 7933355 w 8724948"/>
              <a:gd name="connsiteY15" fmla="*/ 119268 h 4546281"/>
              <a:gd name="connsiteX16" fmla="*/ 457247 w 8724948"/>
              <a:gd name="connsiteY16" fmla="*/ 4546280 h 4546281"/>
              <a:gd name="connsiteX17" fmla="*/ 914447 w 8724948"/>
              <a:gd name="connsiteY17" fmla="*/ 4546280 h 4546281"/>
              <a:gd name="connsiteX18" fmla="*/ 914448 w 8724948"/>
              <a:gd name="connsiteY18" fmla="*/ 4546281 h 4546281"/>
              <a:gd name="connsiteX19" fmla="*/ 457248 w 8724948"/>
              <a:gd name="connsiteY19" fmla="*/ 4546281 h 4546281"/>
              <a:gd name="connsiteX20" fmla="*/ 457247 w 8724948"/>
              <a:gd name="connsiteY20" fmla="*/ 4546280 h 4546281"/>
              <a:gd name="connsiteX21" fmla="*/ 8724948 w 8724948"/>
              <a:gd name="connsiteY21" fmla="*/ 4089081 h 4546281"/>
              <a:gd name="connsiteX22" fmla="*/ 8724948 w 8724948"/>
              <a:gd name="connsiteY22" fmla="*/ 4546280 h 4546281"/>
              <a:gd name="connsiteX23" fmla="*/ 8267749 w 8724948"/>
              <a:gd name="connsiteY23" fmla="*/ 4546280 h 4546281"/>
              <a:gd name="connsiteX24" fmla="*/ 8724948 w 8724948"/>
              <a:gd name="connsiteY24" fmla="*/ 4089081 h 4546281"/>
              <a:gd name="connsiteX25" fmla="*/ 48 w 8724948"/>
              <a:gd name="connsiteY25" fmla="*/ 4089081 h 4546281"/>
              <a:gd name="connsiteX26" fmla="*/ 457247 w 8724948"/>
              <a:gd name="connsiteY26" fmla="*/ 4546280 h 4546281"/>
              <a:gd name="connsiteX27" fmla="*/ 48 w 8724948"/>
              <a:gd name="connsiteY27" fmla="*/ 4546280 h 4546281"/>
              <a:gd name="connsiteX28" fmla="*/ 48 w 8724948"/>
              <a:gd name="connsiteY28" fmla="*/ 4089081 h 4546281"/>
              <a:gd name="connsiteX29" fmla="*/ 48 w 8724948"/>
              <a:gd name="connsiteY29" fmla="*/ 849342 h 4546281"/>
              <a:gd name="connsiteX30" fmla="*/ 48 w 8724948"/>
              <a:gd name="connsiteY30" fmla="*/ 1028582 h 4546281"/>
              <a:gd name="connsiteX31" fmla="*/ 84372 w 8724948"/>
              <a:gd name="connsiteY31" fmla="*/ 1127138 h 4546281"/>
              <a:gd name="connsiteX0" fmla="*/ 7933307 w 8724900"/>
              <a:gd name="connsiteY0" fmla="*/ 119268 h 4546281"/>
              <a:gd name="connsiteX1" fmla="*/ 8713283 w 8724900"/>
              <a:gd name="connsiteY1" fmla="*/ 109937 h 4546281"/>
              <a:gd name="connsiteX2" fmla="*/ 8724900 w 8724900"/>
              <a:gd name="connsiteY2" fmla="*/ 1046042 h 4546281"/>
              <a:gd name="connsiteX3" fmla="*/ 8724900 w 8724900"/>
              <a:gd name="connsiteY3" fmla="*/ 3631881 h 4546281"/>
              <a:gd name="connsiteX4" fmla="*/ 7810501 w 8724900"/>
              <a:gd name="connsiteY4" fmla="*/ 4546280 h 4546281"/>
              <a:gd name="connsiteX5" fmla="*/ 914399 w 8724900"/>
              <a:gd name="connsiteY5" fmla="*/ 4546280 h 4546281"/>
              <a:gd name="connsiteX6" fmla="*/ 0 w 8724900"/>
              <a:gd name="connsiteY6" fmla="*/ 3631881 h 4546281"/>
              <a:gd name="connsiteX7" fmla="*/ 0 w 8724900"/>
              <a:gd name="connsiteY7" fmla="*/ 1028582 h 4546281"/>
              <a:gd name="connsiteX8" fmla="*/ 132843 w 8724900"/>
              <a:gd name="connsiteY8" fmla="*/ 0 h 4546281"/>
              <a:gd name="connsiteX9" fmla="*/ 903626 w 8724900"/>
              <a:gd name="connsiteY9" fmla="*/ 419877 h 4546281"/>
              <a:gd name="connsiteX10" fmla="*/ 7933307 w 8724900"/>
              <a:gd name="connsiteY10" fmla="*/ 119268 h 4546281"/>
              <a:gd name="connsiteX11" fmla="*/ 8267701 w 8724900"/>
              <a:gd name="connsiteY11" fmla="*/ 4546280 h 4546281"/>
              <a:gd name="connsiteX12" fmla="*/ 8267700 w 8724900"/>
              <a:gd name="connsiteY12" fmla="*/ 4546281 h 4546281"/>
              <a:gd name="connsiteX13" fmla="*/ 7810500 w 8724900"/>
              <a:gd name="connsiteY13" fmla="*/ 4546281 h 4546281"/>
              <a:gd name="connsiteX14" fmla="*/ 7810501 w 8724900"/>
              <a:gd name="connsiteY14" fmla="*/ 4546280 h 4546281"/>
              <a:gd name="connsiteX15" fmla="*/ 7933307 w 8724900"/>
              <a:gd name="connsiteY15" fmla="*/ 119268 h 4546281"/>
              <a:gd name="connsiteX16" fmla="*/ 457199 w 8724900"/>
              <a:gd name="connsiteY16" fmla="*/ 4546280 h 4546281"/>
              <a:gd name="connsiteX17" fmla="*/ 914399 w 8724900"/>
              <a:gd name="connsiteY17" fmla="*/ 4546280 h 4546281"/>
              <a:gd name="connsiteX18" fmla="*/ 914400 w 8724900"/>
              <a:gd name="connsiteY18" fmla="*/ 4546281 h 4546281"/>
              <a:gd name="connsiteX19" fmla="*/ 457200 w 8724900"/>
              <a:gd name="connsiteY19" fmla="*/ 4546281 h 4546281"/>
              <a:gd name="connsiteX20" fmla="*/ 457199 w 8724900"/>
              <a:gd name="connsiteY20" fmla="*/ 4546280 h 4546281"/>
              <a:gd name="connsiteX21" fmla="*/ 8724900 w 8724900"/>
              <a:gd name="connsiteY21" fmla="*/ 4089081 h 4546281"/>
              <a:gd name="connsiteX22" fmla="*/ 8724900 w 8724900"/>
              <a:gd name="connsiteY22" fmla="*/ 4546280 h 4546281"/>
              <a:gd name="connsiteX23" fmla="*/ 8267701 w 8724900"/>
              <a:gd name="connsiteY23" fmla="*/ 4546280 h 4546281"/>
              <a:gd name="connsiteX24" fmla="*/ 8724900 w 8724900"/>
              <a:gd name="connsiteY24" fmla="*/ 4089081 h 4546281"/>
              <a:gd name="connsiteX25" fmla="*/ 0 w 8724900"/>
              <a:gd name="connsiteY25" fmla="*/ 4089081 h 4546281"/>
              <a:gd name="connsiteX26" fmla="*/ 457199 w 8724900"/>
              <a:gd name="connsiteY26" fmla="*/ 4546280 h 4546281"/>
              <a:gd name="connsiteX27" fmla="*/ 0 w 8724900"/>
              <a:gd name="connsiteY27" fmla="*/ 4546280 h 4546281"/>
              <a:gd name="connsiteX28" fmla="*/ 0 w 8724900"/>
              <a:gd name="connsiteY28" fmla="*/ 4089081 h 4546281"/>
              <a:gd name="connsiteX29" fmla="*/ 0 w 8724900"/>
              <a:gd name="connsiteY29" fmla="*/ 849342 h 4546281"/>
              <a:gd name="connsiteX30" fmla="*/ 0 w 8724900"/>
              <a:gd name="connsiteY30" fmla="*/ 1028582 h 4546281"/>
              <a:gd name="connsiteX0" fmla="*/ 7933307 w 8724900"/>
              <a:gd name="connsiteY0" fmla="*/ 119268 h 4546281"/>
              <a:gd name="connsiteX1" fmla="*/ 8713283 w 8724900"/>
              <a:gd name="connsiteY1" fmla="*/ 109937 h 4546281"/>
              <a:gd name="connsiteX2" fmla="*/ 8724900 w 8724900"/>
              <a:gd name="connsiteY2" fmla="*/ 1046042 h 4546281"/>
              <a:gd name="connsiteX3" fmla="*/ 8724900 w 8724900"/>
              <a:gd name="connsiteY3" fmla="*/ 3631881 h 4546281"/>
              <a:gd name="connsiteX4" fmla="*/ 7810501 w 8724900"/>
              <a:gd name="connsiteY4" fmla="*/ 4546280 h 4546281"/>
              <a:gd name="connsiteX5" fmla="*/ 914399 w 8724900"/>
              <a:gd name="connsiteY5" fmla="*/ 4546280 h 4546281"/>
              <a:gd name="connsiteX6" fmla="*/ 0 w 8724900"/>
              <a:gd name="connsiteY6" fmla="*/ 3631881 h 4546281"/>
              <a:gd name="connsiteX7" fmla="*/ 0 w 8724900"/>
              <a:gd name="connsiteY7" fmla="*/ 1028582 h 4546281"/>
              <a:gd name="connsiteX8" fmla="*/ 132843 w 8724900"/>
              <a:gd name="connsiteY8" fmla="*/ 0 h 4546281"/>
              <a:gd name="connsiteX9" fmla="*/ 903626 w 8724900"/>
              <a:gd name="connsiteY9" fmla="*/ 419877 h 4546281"/>
              <a:gd name="connsiteX10" fmla="*/ 7933307 w 8724900"/>
              <a:gd name="connsiteY10" fmla="*/ 119268 h 4546281"/>
              <a:gd name="connsiteX11" fmla="*/ 8267701 w 8724900"/>
              <a:gd name="connsiteY11" fmla="*/ 4546280 h 4546281"/>
              <a:gd name="connsiteX12" fmla="*/ 8267700 w 8724900"/>
              <a:gd name="connsiteY12" fmla="*/ 4546281 h 4546281"/>
              <a:gd name="connsiteX13" fmla="*/ 7810500 w 8724900"/>
              <a:gd name="connsiteY13" fmla="*/ 4546281 h 4546281"/>
              <a:gd name="connsiteX14" fmla="*/ 7810501 w 8724900"/>
              <a:gd name="connsiteY14" fmla="*/ 4546280 h 4546281"/>
              <a:gd name="connsiteX15" fmla="*/ 7933307 w 8724900"/>
              <a:gd name="connsiteY15" fmla="*/ 119268 h 4546281"/>
              <a:gd name="connsiteX16" fmla="*/ 457199 w 8724900"/>
              <a:gd name="connsiteY16" fmla="*/ 4546280 h 4546281"/>
              <a:gd name="connsiteX17" fmla="*/ 914399 w 8724900"/>
              <a:gd name="connsiteY17" fmla="*/ 4546280 h 4546281"/>
              <a:gd name="connsiteX18" fmla="*/ 914400 w 8724900"/>
              <a:gd name="connsiteY18" fmla="*/ 4546281 h 4546281"/>
              <a:gd name="connsiteX19" fmla="*/ 457200 w 8724900"/>
              <a:gd name="connsiteY19" fmla="*/ 4546281 h 4546281"/>
              <a:gd name="connsiteX20" fmla="*/ 457199 w 8724900"/>
              <a:gd name="connsiteY20" fmla="*/ 4546280 h 4546281"/>
              <a:gd name="connsiteX21" fmla="*/ 8724900 w 8724900"/>
              <a:gd name="connsiteY21" fmla="*/ 4089081 h 4546281"/>
              <a:gd name="connsiteX22" fmla="*/ 8724900 w 8724900"/>
              <a:gd name="connsiteY22" fmla="*/ 4546280 h 4546281"/>
              <a:gd name="connsiteX23" fmla="*/ 8267701 w 8724900"/>
              <a:gd name="connsiteY23" fmla="*/ 4546280 h 4546281"/>
              <a:gd name="connsiteX24" fmla="*/ 8724900 w 8724900"/>
              <a:gd name="connsiteY24" fmla="*/ 4089081 h 4546281"/>
              <a:gd name="connsiteX25" fmla="*/ 0 w 8724900"/>
              <a:gd name="connsiteY25" fmla="*/ 4089081 h 4546281"/>
              <a:gd name="connsiteX26" fmla="*/ 457199 w 8724900"/>
              <a:gd name="connsiteY26" fmla="*/ 4546280 h 4546281"/>
              <a:gd name="connsiteX27" fmla="*/ 0 w 8724900"/>
              <a:gd name="connsiteY27" fmla="*/ 4546280 h 4546281"/>
              <a:gd name="connsiteX28" fmla="*/ 0 w 8724900"/>
              <a:gd name="connsiteY28" fmla="*/ 4089081 h 4546281"/>
              <a:gd name="connsiteX0" fmla="*/ 7810501 w 8724900"/>
              <a:gd name="connsiteY0" fmla="*/ 4546280 h 4546281"/>
              <a:gd name="connsiteX1" fmla="*/ 8713283 w 8724900"/>
              <a:gd name="connsiteY1" fmla="*/ 109937 h 4546281"/>
              <a:gd name="connsiteX2" fmla="*/ 8724900 w 8724900"/>
              <a:gd name="connsiteY2" fmla="*/ 1046042 h 4546281"/>
              <a:gd name="connsiteX3" fmla="*/ 8724900 w 8724900"/>
              <a:gd name="connsiteY3" fmla="*/ 3631881 h 4546281"/>
              <a:gd name="connsiteX4" fmla="*/ 7810501 w 8724900"/>
              <a:gd name="connsiteY4" fmla="*/ 4546280 h 4546281"/>
              <a:gd name="connsiteX5" fmla="*/ 914399 w 8724900"/>
              <a:gd name="connsiteY5" fmla="*/ 4546280 h 4546281"/>
              <a:gd name="connsiteX6" fmla="*/ 0 w 8724900"/>
              <a:gd name="connsiteY6" fmla="*/ 3631881 h 4546281"/>
              <a:gd name="connsiteX7" fmla="*/ 0 w 8724900"/>
              <a:gd name="connsiteY7" fmla="*/ 1028582 h 4546281"/>
              <a:gd name="connsiteX8" fmla="*/ 132843 w 8724900"/>
              <a:gd name="connsiteY8" fmla="*/ 0 h 4546281"/>
              <a:gd name="connsiteX9" fmla="*/ 903626 w 8724900"/>
              <a:gd name="connsiteY9" fmla="*/ 419877 h 4546281"/>
              <a:gd name="connsiteX10" fmla="*/ 7933307 w 8724900"/>
              <a:gd name="connsiteY10" fmla="*/ 119268 h 4546281"/>
              <a:gd name="connsiteX11" fmla="*/ 8267701 w 8724900"/>
              <a:gd name="connsiteY11" fmla="*/ 4546280 h 4546281"/>
              <a:gd name="connsiteX12" fmla="*/ 8267700 w 8724900"/>
              <a:gd name="connsiteY12" fmla="*/ 4546281 h 4546281"/>
              <a:gd name="connsiteX13" fmla="*/ 7810500 w 8724900"/>
              <a:gd name="connsiteY13" fmla="*/ 4546281 h 4546281"/>
              <a:gd name="connsiteX14" fmla="*/ 7810501 w 8724900"/>
              <a:gd name="connsiteY14" fmla="*/ 4546280 h 4546281"/>
              <a:gd name="connsiteX15" fmla="*/ 457199 w 8724900"/>
              <a:gd name="connsiteY15" fmla="*/ 4546280 h 4546281"/>
              <a:gd name="connsiteX16" fmla="*/ 914399 w 8724900"/>
              <a:gd name="connsiteY16" fmla="*/ 4546280 h 4546281"/>
              <a:gd name="connsiteX17" fmla="*/ 914400 w 8724900"/>
              <a:gd name="connsiteY17" fmla="*/ 4546281 h 4546281"/>
              <a:gd name="connsiteX18" fmla="*/ 457200 w 8724900"/>
              <a:gd name="connsiteY18" fmla="*/ 4546281 h 4546281"/>
              <a:gd name="connsiteX19" fmla="*/ 457199 w 8724900"/>
              <a:gd name="connsiteY19" fmla="*/ 4546280 h 4546281"/>
              <a:gd name="connsiteX20" fmla="*/ 8724900 w 8724900"/>
              <a:gd name="connsiteY20" fmla="*/ 4089081 h 4546281"/>
              <a:gd name="connsiteX21" fmla="*/ 8724900 w 8724900"/>
              <a:gd name="connsiteY21" fmla="*/ 4546280 h 4546281"/>
              <a:gd name="connsiteX22" fmla="*/ 8267701 w 8724900"/>
              <a:gd name="connsiteY22" fmla="*/ 4546280 h 4546281"/>
              <a:gd name="connsiteX23" fmla="*/ 8724900 w 8724900"/>
              <a:gd name="connsiteY23" fmla="*/ 4089081 h 4546281"/>
              <a:gd name="connsiteX24" fmla="*/ 0 w 8724900"/>
              <a:gd name="connsiteY24" fmla="*/ 4089081 h 4546281"/>
              <a:gd name="connsiteX25" fmla="*/ 457199 w 8724900"/>
              <a:gd name="connsiteY25" fmla="*/ 4546280 h 4546281"/>
              <a:gd name="connsiteX26" fmla="*/ 0 w 8724900"/>
              <a:gd name="connsiteY26" fmla="*/ 4546280 h 4546281"/>
              <a:gd name="connsiteX27" fmla="*/ 0 w 8724900"/>
              <a:gd name="connsiteY27" fmla="*/ 4089081 h 4546281"/>
              <a:gd name="connsiteX0" fmla="*/ 7810501 w 8724900"/>
              <a:gd name="connsiteY0" fmla="*/ 4546280 h 4546281"/>
              <a:gd name="connsiteX1" fmla="*/ 8713283 w 8724900"/>
              <a:gd name="connsiteY1" fmla="*/ 109937 h 4546281"/>
              <a:gd name="connsiteX2" fmla="*/ 8724900 w 8724900"/>
              <a:gd name="connsiteY2" fmla="*/ 1046042 h 4546281"/>
              <a:gd name="connsiteX3" fmla="*/ 8724900 w 8724900"/>
              <a:gd name="connsiteY3" fmla="*/ 3631881 h 4546281"/>
              <a:gd name="connsiteX4" fmla="*/ 7810501 w 8724900"/>
              <a:gd name="connsiteY4" fmla="*/ 4546280 h 4546281"/>
              <a:gd name="connsiteX5" fmla="*/ 914399 w 8724900"/>
              <a:gd name="connsiteY5" fmla="*/ 4546280 h 4546281"/>
              <a:gd name="connsiteX6" fmla="*/ 0 w 8724900"/>
              <a:gd name="connsiteY6" fmla="*/ 3631881 h 4546281"/>
              <a:gd name="connsiteX7" fmla="*/ 0 w 8724900"/>
              <a:gd name="connsiteY7" fmla="*/ 1028582 h 4546281"/>
              <a:gd name="connsiteX8" fmla="*/ 132843 w 8724900"/>
              <a:gd name="connsiteY8" fmla="*/ 0 h 4546281"/>
              <a:gd name="connsiteX9" fmla="*/ 903626 w 8724900"/>
              <a:gd name="connsiteY9" fmla="*/ 419877 h 4546281"/>
              <a:gd name="connsiteX10" fmla="*/ 8267701 w 8724900"/>
              <a:gd name="connsiteY10" fmla="*/ 4546280 h 4546281"/>
              <a:gd name="connsiteX11" fmla="*/ 8267700 w 8724900"/>
              <a:gd name="connsiteY11" fmla="*/ 4546281 h 4546281"/>
              <a:gd name="connsiteX12" fmla="*/ 7810500 w 8724900"/>
              <a:gd name="connsiteY12" fmla="*/ 4546281 h 4546281"/>
              <a:gd name="connsiteX13" fmla="*/ 7810501 w 8724900"/>
              <a:gd name="connsiteY13" fmla="*/ 4546280 h 4546281"/>
              <a:gd name="connsiteX14" fmla="*/ 457199 w 8724900"/>
              <a:gd name="connsiteY14" fmla="*/ 4546280 h 4546281"/>
              <a:gd name="connsiteX15" fmla="*/ 914399 w 8724900"/>
              <a:gd name="connsiteY15" fmla="*/ 4546280 h 4546281"/>
              <a:gd name="connsiteX16" fmla="*/ 914400 w 8724900"/>
              <a:gd name="connsiteY16" fmla="*/ 4546281 h 4546281"/>
              <a:gd name="connsiteX17" fmla="*/ 457200 w 8724900"/>
              <a:gd name="connsiteY17" fmla="*/ 4546281 h 4546281"/>
              <a:gd name="connsiteX18" fmla="*/ 457199 w 8724900"/>
              <a:gd name="connsiteY18" fmla="*/ 4546280 h 4546281"/>
              <a:gd name="connsiteX19" fmla="*/ 8724900 w 8724900"/>
              <a:gd name="connsiteY19" fmla="*/ 4089081 h 4546281"/>
              <a:gd name="connsiteX20" fmla="*/ 8724900 w 8724900"/>
              <a:gd name="connsiteY20" fmla="*/ 4546280 h 4546281"/>
              <a:gd name="connsiteX21" fmla="*/ 8267701 w 8724900"/>
              <a:gd name="connsiteY21" fmla="*/ 4546280 h 4546281"/>
              <a:gd name="connsiteX22" fmla="*/ 8724900 w 8724900"/>
              <a:gd name="connsiteY22" fmla="*/ 4089081 h 4546281"/>
              <a:gd name="connsiteX23" fmla="*/ 0 w 8724900"/>
              <a:gd name="connsiteY23" fmla="*/ 4089081 h 4546281"/>
              <a:gd name="connsiteX24" fmla="*/ 457199 w 8724900"/>
              <a:gd name="connsiteY24" fmla="*/ 4546280 h 4546281"/>
              <a:gd name="connsiteX25" fmla="*/ 0 w 8724900"/>
              <a:gd name="connsiteY25" fmla="*/ 4546280 h 4546281"/>
              <a:gd name="connsiteX26" fmla="*/ 0 w 8724900"/>
              <a:gd name="connsiteY26" fmla="*/ 4089081 h 4546281"/>
              <a:gd name="connsiteX0" fmla="*/ 7810501 w 8724900"/>
              <a:gd name="connsiteY0" fmla="*/ 4546280 h 4546281"/>
              <a:gd name="connsiteX1" fmla="*/ 8713283 w 8724900"/>
              <a:gd name="connsiteY1" fmla="*/ 109937 h 4546281"/>
              <a:gd name="connsiteX2" fmla="*/ 8724900 w 8724900"/>
              <a:gd name="connsiteY2" fmla="*/ 1046042 h 4546281"/>
              <a:gd name="connsiteX3" fmla="*/ 8724900 w 8724900"/>
              <a:gd name="connsiteY3" fmla="*/ 3631881 h 4546281"/>
              <a:gd name="connsiteX4" fmla="*/ 7810501 w 8724900"/>
              <a:gd name="connsiteY4" fmla="*/ 4546280 h 4546281"/>
              <a:gd name="connsiteX5" fmla="*/ 914399 w 8724900"/>
              <a:gd name="connsiteY5" fmla="*/ 4546280 h 4546281"/>
              <a:gd name="connsiteX6" fmla="*/ 0 w 8724900"/>
              <a:gd name="connsiteY6" fmla="*/ 3631881 h 4546281"/>
              <a:gd name="connsiteX7" fmla="*/ 0 w 8724900"/>
              <a:gd name="connsiteY7" fmla="*/ 1028582 h 4546281"/>
              <a:gd name="connsiteX8" fmla="*/ 132843 w 8724900"/>
              <a:gd name="connsiteY8" fmla="*/ 0 h 4546281"/>
              <a:gd name="connsiteX9" fmla="*/ 903626 w 8724900"/>
              <a:gd name="connsiteY9" fmla="*/ 419877 h 4546281"/>
              <a:gd name="connsiteX10" fmla="*/ 8267701 w 8724900"/>
              <a:gd name="connsiteY10" fmla="*/ 4546280 h 4546281"/>
              <a:gd name="connsiteX11" fmla="*/ 8267700 w 8724900"/>
              <a:gd name="connsiteY11" fmla="*/ 4546281 h 4546281"/>
              <a:gd name="connsiteX12" fmla="*/ 7810500 w 8724900"/>
              <a:gd name="connsiteY12" fmla="*/ 4546281 h 4546281"/>
              <a:gd name="connsiteX13" fmla="*/ 7810501 w 8724900"/>
              <a:gd name="connsiteY13" fmla="*/ 4546280 h 4546281"/>
              <a:gd name="connsiteX14" fmla="*/ 457199 w 8724900"/>
              <a:gd name="connsiteY14" fmla="*/ 4546280 h 4546281"/>
              <a:gd name="connsiteX15" fmla="*/ 914399 w 8724900"/>
              <a:gd name="connsiteY15" fmla="*/ 4546280 h 4546281"/>
              <a:gd name="connsiteX16" fmla="*/ 914400 w 8724900"/>
              <a:gd name="connsiteY16" fmla="*/ 4546281 h 4546281"/>
              <a:gd name="connsiteX17" fmla="*/ 457200 w 8724900"/>
              <a:gd name="connsiteY17" fmla="*/ 4546281 h 4546281"/>
              <a:gd name="connsiteX18" fmla="*/ 457199 w 8724900"/>
              <a:gd name="connsiteY18" fmla="*/ 4546280 h 4546281"/>
              <a:gd name="connsiteX19" fmla="*/ 8724900 w 8724900"/>
              <a:gd name="connsiteY19" fmla="*/ 4089081 h 4546281"/>
              <a:gd name="connsiteX20" fmla="*/ 8724900 w 8724900"/>
              <a:gd name="connsiteY20" fmla="*/ 4546280 h 4546281"/>
              <a:gd name="connsiteX21" fmla="*/ 8724900 w 8724900"/>
              <a:gd name="connsiteY21" fmla="*/ 4089081 h 4546281"/>
              <a:gd name="connsiteX22" fmla="*/ 0 w 8724900"/>
              <a:gd name="connsiteY22" fmla="*/ 4089081 h 4546281"/>
              <a:gd name="connsiteX23" fmla="*/ 457199 w 8724900"/>
              <a:gd name="connsiteY23" fmla="*/ 4546280 h 4546281"/>
              <a:gd name="connsiteX24" fmla="*/ 0 w 8724900"/>
              <a:gd name="connsiteY24" fmla="*/ 4546280 h 4546281"/>
              <a:gd name="connsiteX25" fmla="*/ 0 w 8724900"/>
              <a:gd name="connsiteY25" fmla="*/ 4089081 h 4546281"/>
              <a:gd name="connsiteX0" fmla="*/ 7810501 w 8816340"/>
              <a:gd name="connsiteY0" fmla="*/ 4546280 h 4546281"/>
              <a:gd name="connsiteX1" fmla="*/ 914399 w 8816340"/>
              <a:gd name="connsiteY1" fmla="*/ 4546280 h 4546281"/>
              <a:gd name="connsiteX2" fmla="*/ 0 w 8816340"/>
              <a:gd name="connsiteY2" fmla="*/ 3631881 h 4546281"/>
              <a:gd name="connsiteX3" fmla="*/ 0 w 8816340"/>
              <a:gd name="connsiteY3" fmla="*/ 1028582 h 4546281"/>
              <a:gd name="connsiteX4" fmla="*/ 132843 w 8816340"/>
              <a:gd name="connsiteY4" fmla="*/ 0 h 4546281"/>
              <a:gd name="connsiteX5" fmla="*/ 903626 w 8816340"/>
              <a:gd name="connsiteY5" fmla="*/ 419877 h 4546281"/>
              <a:gd name="connsiteX6" fmla="*/ 8267701 w 8816340"/>
              <a:gd name="connsiteY6" fmla="*/ 4546280 h 4546281"/>
              <a:gd name="connsiteX7" fmla="*/ 8267700 w 8816340"/>
              <a:gd name="connsiteY7" fmla="*/ 4546281 h 4546281"/>
              <a:gd name="connsiteX8" fmla="*/ 7810500 w 8816340"/>
              <a:gd name="connsiteY8" fmla="*/ 4546281 h 4546281"/>
              <a:gd name="connsiteX9" fmla="*/ 7810501 w 8816340"/>
              <a:gd name="connsiteY9" fmla="*/ 4546280 h 4546281"/>
              <a:gd name="connsiteX10" fmla="*/ 457199 w 8816340"/>
              <a:gd name="connsiteY10" fmla="*/ 4546280 h 4546281"/>
              <a:gd name="connsiteX11" fmla="*/ 914399 w 8816340"/>
              <a:gd name="connsiteY11" fmla="*/ 4546280 h 4546281"/>
              <a:gd name="connsiteX12" fmla="*/ 914400 w 8816340"/>
              <a:gd name="connsiteY12" fmla="*/ 4546281 h 4546281"/>
              <a:gd name="connsiteX13" fmla="*/ 457200 w 8816340"/>
              <a:gd name="connsiteY13" fmla="*/ 4546281 h 4546281"/>
              <a:gd name="connsiteX14" fmla="*/ 457199 w 8816340"/>
              <a:gd name="connsiteY14" fmla="*/ 4546280 h 4546281"/>
              <a:gd name="connsiteX15" fmla="*/ 8724900 w 8816340"/>
              <a:gd name="connsiteY15" fmla="*/ 4089081 h 4546281"/>
              <a:gd name="connsiteX16" fmla="*/ 8724900 w 8816340"/>
              <a:gd name="connsiteY16" fmla="*/ 4546280 h 4546281"/>
              <a:gd name="connsiteX17" fmla="*/ 8724900 w 8816340"/>
              <a:gd name="connsiteY17" fmla="*/ 4089081 h 4546281"/>
              <a:gd name="connsiteX18" fmla="*/ 0 w 8816340"/>
              <a:gd name="connsiteY18" fmla="*/ 4089081 h 4546281"/>
              <a:gd name="connsiteX19" fmla="*/ 457199 w 8816340"/>
              <a:gd name="connsiteY19" fmla="*/ 4546280 h 4546281"/>
              <a:gd name="connsiteX20" fmla="*/ 0 w 8816340"/>
              <a:gd name="connsiteY20" fmla="*/ 4546280 h 4546281"/>
              <a:gd name="connsiteX21" fmla="*/ 0 w 8816340"/>
              <a:gd name="connsiteY21" fmla="*/ 4089081 h 4546281"/>
              <a:gd name="connsiteX22" fmla="*/ 7810501 w 8816340"/>
              <a:gd name="connsiteY22" fmla="*/ 4546280 h 4546281"/>
              <a:gd name="connsiteX23" fmla="*/ 8713283 w 8816340"/>
              <a:gd name="connsiteY23" fmla="*/ 109937 h 4546281"/>
              <a:gd name="connsiteX24" fmla="*/ 8724900 w 8816340"/>
              <a:gd name="connsiteY24" fmla="*/ 1046042 h 4546281"/>
              <a:gd name="connsiteX25" fmla="*/ 8816340 w 8816340"/>
              <a:gd name="connsiteY25" fmla="*/ 3723321 h 4546281"/>
              <a:gd name="connsiteX0" fmla="*/ 7810501 w 8724900"/>
              <a:gd name="connsiteY0" fmla="*/ 4546280 h 4546281"/>
              <a:gd name="connsiteX1" fmla="*/ 914399 w 8724900"/>
              <a:gd name="connsiteY1" fmla="*/ 4546280 h 4546281"/>
              <a:gd name="connsiteX2" fmla="*/ 0 w 8724900"/>
              <a:gd name="connsiteY2" fmla="*/ 3631881 h 4546281"/>
              <a:gd name="connsiteX3" fmla="*/ 0 w 8724900"/>
              <a:gd name="connsiteY3" fmla="*/ 1028582 h 4546281"/>
              <a:gd name="connsiteX4" fmla="*/ 132843 w 8724900"/>
              <a:gd name="connsiteY4" fmla="*/ 0 h 4546281"/>
              <a:gd name="connsiteX5" fmla="*/ 903626 w 8724900"/>
              <a:gd name="connsiteY5" fmla="*/ 419877 h 4546281"/>
              <a:gd name="connsiteX6" fmla="*/ 8267701 w 8724900"/>
              <a:gd name="connsiteY6" fmla="*/ 4546280 h 4546281"/>
              <a:gd name="connsiteX7" fmla="*/ 8267700 w 8724900"/>
              <a:gd name="connsiteY7" fmla="*/ 4546281 h 4546281"/>
              <a:gd name="connsiteX8" fmla="*/ 7810500 w 8724900"/>
              <a:gd name="connsiteY8" fmla="*/ 4546281 h 4546281"/>
              <a:gd name="connsiteX9" fmla="*/ 7810501 w 8724900"/>
              <a:gd name="connsiteY9" fmla="*/ 4546280 h 4546281"/>
              <a:gd name="connsiteX10" fmla="*/ 457199 w 8724900"/>
              <a:gd name="connsiteY10" fmla="*/ 4546280 h 4546281"/>
              <a:gd name="connsiteX11" fmla="*/ 914399 w 8724900"/>
              <a:gd name="connsiteY11" fmla="*/ 4546280 h 4546281"/>
              <a:gd name="connsiteX12" fmla="*/ 914400 w 8724900"/>
              <a:gd name="connsiteY12" fmla="*/ 4546281 h 4546281"/>
              <a:gd name="connsiteX13" fmla="*/ 457200 w 8724900"/>
              <a:gd name="connsiteY13" fmla="*/ 4546281 h 4546281"/>
              <a:gd name="connsiteX14" fmla="*/ 457199 w 8724900"/>
              <a:gd name="connsiteY14" fmla="*/ 4546280 h 4546281"/>
              <a:gd name="connsiteX15" fmla="*/ 8724900 w 8724900"/>
              <a:gd name="connsiteY15" fmla="*/ 4089081 h 4546281"/>
              <a:gd name="connsiteX16" fmla="*/ 8724900 w 8724900"/>
              <a:gd name="connsiteY16" fmla="*/ 4546280 h 4546281"/>
              <a:gd name="connsiteX17" fmla="*/ 8724900 w 8724900"/>
              <a:gd name="connsiteY17" fmla="*/ 4089081 h 4546281"/>
              <a:gd name="connsiteX18" fmla="*/ 0 w 8724900"/>
              <a:gd name="connsiteY18" fmla="*/ 4089081 h 4546281"/>
              <a:gd name="connsiteX19" fmla="*/ 457199 w 8724900"/>
              <a:gd name="connsiteY19" fmla="*/ 4546280 h 4546281"/>
              <a:gd name="connsiteX20" fmla="*/ 0 w 8724900"/>
              <a:gd name="connsiteY20" fmla="*/ 4546280 h 4546281"/>
              <a:gd name="connsiteX21" fmla="*/ 0 w 8724900"/>
              <a:gd name="connsiteY21" fmla="*/ 4089081 h 4546281"/>
              <a:gd name="connsiteX22" fmla="*/ 7810501 w 8724900"/>
              <a:gd name="connsiteY22" fmla="*/ 4546280 h 4546281"/>
              <a:gd name="connsiteX23" fmla="*/ 8713283 w 8724900"/>
              <a:gd name="connsiteY23" fmla="*/ 109937 h 4546281"/>
              <a:gd name="connsiteX24" fmla="*/ 8724900 w 8724900"/>
              <a:gd name="connsiteY24" fmla="*/ 1046042 h 4546281"/>
              <a:gd name="connsiteX0" fmla="*/ 7810501 w 8724900"/>
              <a:gd name="connsiteY0" fmla="*/ 4546280 h 4546281"/>
              <a:gd name="connsiteX1" fmla="*/ 914399 w 8724900"/>
              <a:gd name="connsiteY1" fmla="*/ 4546280 h 4546281"/>
              <a:gd name="connsiteX2" fmla="*/ 0 w 8724900"/>
              <a:gd name="connsiteY2" fmla="*/ 3631881 h 4546281"/>
              <a:gd name="connsiteX3" fmla="*/ 0 w 8724900"/>
              <a:gd name="connsiteY3" fmla="*/ 1028582 h 4546281"/>
              <a:gd name="connsiteX4" fmla="*/ 132843 w 8724900"/>
              <a:gd name="connsiteY4" fmla="*/ 0 h 4546281"/>
              <a:gd name="connsiteX5" fmla="*/ 903626 w 8724900"/>
              <a:gd name="connsiteY5" fmla="*/ 419877 h 4546281"/>
              <a:gd name="connsiteX6" fmla="*/ 8267701 w 8724900"/>
              <a:gd name="connsiteY6" fmla="*/ 4546280 h 4546281"/>
              <a:gd name="connsiteX7" fmla="*/ 8267700 w 8724900"/>
              <a:gd name="connsiteY7" fmla="*/ 4546281 h 4546281"/>
              <a:gd name="connsiteX8" fmla="*/ 7810500 w 8724900"/>
              <a:gd name="connsiteY8" fmla="*/ 4546281 h 4546281"/>
              <a:gd name="connsiteX9" fmla="*/ 7810501 w 8724900"/>
              <a:gd name="connsiteY9" fmla="*/ 4546280 h 4546281"/>
              <a:gd name="connsiteX10" fmla="*/ 457199 w 8724900"/>
              <a:gd name="connsiteY10" fmla="*/ 4546280 h 4546281"/>
              <a:gd name="connsiteX11" fmla="*/ 914399 w 8724900"/>
              <a:gd name="connsiteY11" fmla="*/ 4546280 h 4546281"/>
              <a:gd name="connsiteX12" fmla="*/ 914400 w 8724900"/>
              <a:gd name="connsiteY12" fmla="*/ 4546281 h 4546281"/>
              <a:gd name="connsiteX13" fmla="*/ 457200 w 8724900"/>
              <a:gd name="connsiteY13" fmla="*/ 4546281 h 4546281"/>
              <a:gd name="connsiteX14" fmla="*/ 457199 w 8724900"/>
              <a:gd name="connsiteY14" fmla="*/ 4546280 h 4546281"/>
              <a:gd name="connsiteX15" fmla="*/ 8724900 w 8724900"/>
              <a:gd name="connsiteY15" fmla="*/ 4089081 h 4546281"/>
              <a:gd name="connsiteX16" fmla="*/ 8724900 w 8724900"/>
              <a:gd name="connsiteY16" fmla="*/ 4546280 h 4546281"/>
              <a:gd name="connsiteX17" fmla="*/ 8724900 w 8724900"/>
              <a:gd name="connsiteY17" fmla="*/ 4089081 h 4546281"/>
              <a:gd name="connsiteX18" fmla="*/ 0 w 8724900"/>
              <a:gd name="connsiteY18" fmla="*/ 4089081 h 4546281"/>
              <a:gd name="connsiteX19" fmla="*/ 457199 w 8724900"/>
              <a:gd name="connsiteY19" fmla="*/ 4546280 h 4546281"/>
              <a:gd name="connsiteX20" fmla="*/ 0 w 8724900"/>
              <a:gd name="connsiteY20" fmla="*/ 4546280 h 4546281"/>
              <a:gd name="connsiteX21" fmla="*/ 0 w 8724900"/>
              <a:gd name="connsiteY21" fmla="*/ 4089081 h 4546281"/>
              <a:gd name="connsiteX22" fmla="*/ 7810501 w 8724900"/>
              <a:gd name="connsiteY22" fmla="*/ 4546280 h 4546281"/>
              <a:gd name="connsiteX23" fmla="*/ 8713283 w 8724900"/>
              <a:gd name="connsiteY23" fmla="*/ 109937 h 4546281"/>
              <a:gd name="connsiteX0" fmla="*/ 7810501 w 8724900"/>
              <a:gd name="connsiteY0" fmla="*/ 4546280 h 4546281"/>
              <a:gd name="connsiteX1" fmla="*/ 914399 w 8724900"/>
              <a:gd name="connsiteY1" fmla="*/ 4546280 h 4546281"/>
              <a:gd name="connsiteX2" fmla="*/ 0 w 8724900"/>
              <a:gd name="connsiteY2" fmla="*/ 3631881 h 4546281"/>
              <a:gd name="connsiteX3" fmla="*/ 0 w 8724900"/>
              <a:gd name="connsiteY3" fmla="*/ 1028582 h 4546281"/>
              <a:gd name="connsiteX4" fmla="*/ 132843 w 8724900"/>
              <a:gd name="connsiteY4" fmla="*/ 0 h 4546281"/>
              <a:gd name="connsiteX5" fmla="*/ 903626 w 8724900"/>
              <a:gd name="connsiteY5" fmla="*/ 419877 h 4546281"/>
              <a:gd name="connsiteX6" fmla="*/ 8267701 w 8724900"/>
              <a:gd name="connsiteY6" fmla="*/ 4546280 h 4546281"/>
              <a:gd name="connsiteX7" fmla="*/ 8267700 w 8724900"/>
              <a:gd name="connsiteY7" fmla="*/ 4546281 h 4546281"/>
              <a:gd name="connsiteX8" fmla="*/ 7810500 w 8724900"/>
              <a:gd name="connsiteY8" fmla="*/ 4546281 h 4546281"/>
              <a:gd name="connsiteX9" fmla="*/ 7810501 w 8724900"/>
              <a:gd name="connsiteY9" fmla="*/ 4546280 h 4546281"/>
              <a:gd name="connsiteX10" fmla="*/ 457199 w 8724900"/>
              <a:gd name="connsiteY10" fmla="*/ 4546280 h 4546281"/>
              <a:gd name="connsiteX11" fmla="*/ 914399 w 8724900"/>
              <a:gd name="connsiteY11" fmla="*/ 4546280 h 4546281"/>
              <a:gd name="connsiteX12" fmla="*/ 914400 w 8724900"/>
              <a:gd name="connsiteY12" fmla="*/ 4546281 h 4546281"/>
              <a:gd name="connsiteX13" fmla="*/ 457200 w 8724900"/>
              <a:gd name="connsiteY13" fmla="*/ 4546281 h 4546281"/>
              <a:gd name="connsiteX14" fmla="*/ 457199 w 8724900"/>
              <a:gd name="connsiteY14" fmla="*/ 4546280 h 4546281"/>
              <a:gd name="connsiteX15" fmla="*/ 8724900 w 8724900"/>
              <a:gd name="connsiteY15" fmla="*/ 4089081 h 4546281"/>
              <a:gd name="connsiteX16" fmla="*/ 8724900 w 8724900"/>
              <a:gd name="connsiteY16" fmla="*/ 4546280 h 4546281"/>
              <a:gd name="connsiteX17" fmla="*/ 8724900 w 8724900"/>
              <a:gd name="connsiteY17" fmla="*/ 4089081 h 4546281"/>
              <a:gd name="connsiteX18" fmla="*/ 0 w 8724900"/>
              <a:gd name="connsiteY18" fmla="*/ 4089081 h 4546281"/>
              <a:gd name="connsiteX19" fmla="*/ 457199 w 8724900"/>
              <a:gd name="connsiteY19" fmla="*/ 4546280 h 4546281"/>
              <a:gd name="connsiteX20" fmla="*/ 0 w 8724900"/>
              <a:gd name="connsiteY20" fmla="*/ 4546280 h 4546281"/>
              <a:gd name="connsiteX21" fmla="*/ 0 w 8724900"/>
              <a:gd name="connsiteY21" fmla="*/ 4089081 h 4546281"/>
              <a:gd name="connsiteX0" fmla="*/ 7810501 w 8267701"/>
              <a:gd name="connsiteY0" fmla="*/ 4546280 h 4546281"/>
              <a:gd name="connsiteX1" fmla="*/ 914399 w 8267701"/>
              <a:gd name="connsiteY1" fmla="*/ 4546280 h 4546281"/>
              <a:gd name="connsiteX2" fmla="*/ 0 w 8267701"/>
              <a:gd name="connsiteY2" fmla="*/ 3631881 h 4546281"/>
              <a:gd name="connsiteX3" fmla="*/ 0 w 8267701"/>
              <a:gd name="connsiteY3" fmla="*/ 1028582 h 4546281"/>
              <a:gd name="connsiteX4" fmla="*/ 132843 w 8267701"/>
              <a:gd name="connsiteY4" fmla="*/ 0 h 4546281"/>
              <a:gd name="connsiteX5" fmla="*/ 903626 w 8267701"/>
              <a:gd name="connsiteY5" fmla="*/ 419877 h 4546281"/>
              <a:gd name="connsiteX6" fmla="*/ 8267701 w 8267701"/>
              <a:gd name="connsiteY6" fmla="*/ 4546280 h 4546281"/>
              <a:gd name="connsiteX7" fmla="*/ 8267700 w 8267701"/>
              <a:gd name="connsiteY7" fmla="*/ 4546281 h 4546281"/>
              <a:gd name="connsiteX8" fmla="*/ 7810500 w 8267701"/>
              <a:gd name="connsiteY8" fmla="*/ 4546281 h 4546281"/>
              <a:gd name="connsiteX9" fmla="*/ 7810501 w 8267701"/>
              <a:gd name="connsiteY9" fmla="*/ 4546280 h 4546281"/>
              <a:gd name="connsiteX10" fmla="*/ 457199 w 8267701"/>
              <a:gd name="connsiteY10" fmla="*/ 4546280 h 4546281"/>
              <a:gd name="connsiteX11" fmla="*/ 914399 w 8267701"/>
              <a:gd name="connsiteY11" fmla="*/ 4546280 h 4546281"/>
              <a:gd name="connsiteX12" fmla="*/ 914400 w 8267701"/>
              <a:gd name="connsiteY12" fmla="*/ 4546281 h 4546281"/>
              <a:gd name="connsiteX13" fmla="*/ 457200 w 8267701"/>
              <a:gd name="connsiteY13" fmla="*/ 4546281 h 4546281"/>
              <a:gd name="connsiteX14" fmla="*/ 457199 w 8267701"/>
              <a:gd name="connsiteY14" fmla="*/ 4546280 h 4546281"/>
              <a:gd name="connsiteX15" fmla="*/ 0 w 8267701"/>
              <a:gd name="connsiteY15" fmla="*/ 4089081 h 4546281"/>
              <a:gd name="connsiteX16" fmla="*/ 457199 w 8267701"/>
              <a:gd name="connsiteY16" fmla="*/ 4546280 h 4546281"/>
              <a:gd name="connsiteX17" fmla="*/ 0 w 8267701"/>
              <a:gd name="connsiteY17" fmla="*/ 4546280 h 4546281"/>
              <a:gd name="connsiteX18" fmla="*/ 0 w 8267701"/>
              <a:gd name="connsiteY18" fmla="*/ 4089081 h 4546281"/>
              <a:gd name="connsiteX0" fmla="*/ 7810501 w 8734231"/>
              <a:gd name="connsiteY0" fmla="*/ 4546280 h 4555612"/>
              <a:gd name="connsiteX1" fmla="*/ 914399 w 8734231"/>
              <a:gd name="connsiteY1" fmla="*/ 4546280 h 4555612"/>
              <a:gd name="connsiteX2" fmla="*/ 0 w 8734231"/>
              <a:gd name="connsiteY2" fmla="*/ 3631881 h 4555612"/>
              <a:gd name="connsiteX3" fmla="*/ 0 w 8734231"/>
              <a:gd name="connsiteY3" fmla="*/ 1028582 h 4555612"/>
              <a:gd name="connsiteX4" fmla="*/ 132843 w 8734231"/>
              <a:gd name="connsiteY4" fmla="*/ 0 h 4555612"/>
              <a:gd name="connsiteX5" fmla="*/ 903626 w 8734231"/>
              <a:gd name="connsiteY5" fmla="*/ 419877 h 4555612"/>
              <a:gd name="connsiteX6" fmla="*/ 8267701 w 8734231"/>
              <a:gd name="connsiteY6" fmla="*/ 4546280 h 4555612"/>
              <a:gd name="connsiteX7" fmla="*/ 8734231 w 8734231"/>
              <a:gd name="connsiteY7" fmla="*/ 4555612 h 4555612"/>
              <a:gd name="connsiteX8" fmla="*/ 7810500 w 8734231"/>
              <a:gd name="connsiteY8" fmla="*/ 4546281 h 4555612"/>
              <a:gd name="connsiteX9" fmla="*/ 7810501 w 8734231"/>
              <a:gd name="connsiteY9" fmla="*/ 4546280 h 4555612"/>
              <a:gd name="connsiteX10" fmla="*/ 457199 w 8734231"/>
              <a:gd name="connsiteY10" fmla="*/ 4546280 h 4555612"/>
              <a:gd name="connsiteX11" fmla="*/ 914399 w 8734231"/>
              <a:gd name="connsiteY11" fmla="*/ 4546280 h 4555612"/>
              <a:gd name="connsiteX12" fmla="*/ 914400 w 8734231"/>
              <a:gd name="connsiteY12" fmla="*/ 4546281 h 4555612"/>
              <a:gd name="connsiteX13" fmla="*/ 457200 w 8734231"/>
              <a:gd name="connsiteY13" fmla="*/ 4546281 h 4555612"/>
              <a:gd name="connsiteX14" fmla="*/ 457199 w 8734231"/>
              <a:gd name="connsiteY14" fmla="*/ 4546280 h 4555612"/>
              <a:gd name="connsiteX15" fmla="*/ 0 w 8734231"/>
              <a:gd name="connsiteY15" fmla="*/ 4089081 h 4555612"/>
              <a:gd name="connsiteX16" fmla="*/ 457199 w 8734231"/>
              <a:gd name="connsiteY16" fmla="*/ 4546280 h 4555612"/>
              <a:gd name="connsiteX17" fmla="*/ 0 w 8734231"/>
              <a:gd name="connsiteY17" fmla="*/ 4546280 h 4555612"/>
              <a:gd name="connsiteX18" fmla="*/ 0 w 8734231"/>
              <a:gd name="connsiteY18" fmla="*/ 4089081 h 4555612"/>
              <a:gd name="connsiteX0" fmla="*/ 7810501 w 8734231"/>
              <a:gd name="connsiteY0" fmla="*/ 4546280 h 4555612"/>
              <a:gd name="connsiteX1" fmla="*/ 914399 w 8734231"/>
              <a:gd name="connsiteY1" fmla="*/ 4546280 h 4555612"/>
              <a:gd name="connsiteX2" fmla="*/ 0 w 8734231"/>
              <a:gd name="connsiteY2" fmla="*/ 3631881 h 4555612"/>
              <a:gd name="connsiteX3" fmla="*/ 0 w 8734231"/>
              <a:gd name="connsiteY3" fmla="*/ 1028582 h 4555612"/>
              <a:gd name="connsiteX4" fmla="*/ 132843 w 8734231"/>
              <a:gd name="connsiteY4" fmla="*/ 0 h 4555612"/>
              <a:gd name="connsiteX5" fmla="*/ 903626 w 8734231"/>
              <a:gd name="connsiteY5" fmla="*/ 419877 h 4555612"/>
              <a:gd name="connsiteX6" fmla="*/ 8706240 w 8734231"/>
              <a:gd name="connsiteY6" fmla="*/ 123570 h 4555612"/>
              <a:gd name="connsiteX7" fmla="*/ 8734231 w 8734231"/>
              <a:gd name="connsiteY7" fmla="*/ 4555612 h 4555612"/>
              <a:gd name="connsiteX8" fmla="*/ 7810500 w 8734231"/>
              <a:gd name="connsiteY8" fmla="*/ 4546281 h 4555612"/>
              <a:gd name="connsiteX9" fmla="*/ 7810501 w 8734231"/>
              <a:gd name="connsiteY9" fmla="*/ 4546280 h 4555612"/>
              <a:gd name="connsiteX10" fmla="*/ 457199 w 8734231"/>
              <a:gd name="connsiteY10" fmla="*/ 4546280 h 4555612"/>
              <a:gd name="connsiteX11" fmla="*/ 914399 w 8734231"/>
              <a:gd name="connsiteY11" fmla="*/ 4546280 h 4555612"/>
              <a:gd name="connsiteX12" fmla="*/ 914400 w 8734231"/>
              <a:gd name="connsiteY12" fmla="*/ 4546281 h 4555612"/>
              <a:gd name="connsiteX13" fmla="*/ 457200 w 8734231"/>
              <a:gd name="connsiteY13" fmla="*/ 4546281 h 4555612"/>
              <a:gd name="connsiteX14" fmla="*/ 457199 w 8734231"/>
              <a:gd name="connsiteY14" fmla="*/ 4546280 h 4555612"/>
              <a:gd name="connsiteX15" fmla="*/ 0 w 8734231"/>
              <a:gd name="connsiteY15" fmla="*/ 4089081 h 4555612"/>
              <a:gd name="connsiteX16" fmla="*/ 457199 w 8734231"/>
              <a:gd name="connsiteY16" fmla="*/ 4546280 h 4555612"/>
              <a:gd name="connsiteX17" fmla="*/ 0 w 8734231"/>
              <a:gd name="connsiteY17" fmla="*/ 4546280 h 4555612"/>
              <a:gd name="connsiteX18" fmla="*/ 0 w 8734231"/>
              <a:gd name="connsiteY18" fmla="*/ 4089081 h 4555612"/>
              <a:gd name="connsiteX0" fmla="*/ 7810501 w 8734231"/>
              <a:gd name="connsiteY0" fmla="*/ 4546280 h 4555612"/>
              <a:gd name="connsiteX1" fmla="*/ 914399 w 8734231"/>
              <a:gd name="connsiteY1" fmla="*/ 4546280 h 4555612"/>
              <a:gd name="connsiteX2" fmla="*/ 0 w 8734231"/>
              <a:gd name="connsiteY2" fmla="*/ 3631881 h 4555612"/>
              <a:gd name="connsiteX3" fmla="*/ 0 w 8734231"/>
              <a:gd name="connsiteY3" fmla="*/ 1028582 h 4555612"/>
              <a:gd name="connsiteX4" fmla="*/ 132843 w 8734231"/>
              <a:gd name="connsiteY4" fmla="*/ 0 h 4555612"/>
              <a:gd name="connsiteX5" fmla="*/ 903626 w 8734231"/>
              <a:gd name="connsiteY5" fmla="*/ 419877 h 4555612"/>
              <a:gd name="connsiteX6" fmla="*/ 8696909 w 8734231"/>
              <a:gd name="connsiteY6" fmla="*/ 142231 h 4555612"/>
              <a:gd name="connsiteX7" fmla="*/ 8734231 w 8734231"/>
              <a:gd name="connsiteY7" fmla="*/ 4555612 h 4555612"/>
              <a:gd name="connsiteX8" fmla="*/ 7810500 w 8734231"/>
              <a:gd name="connsiteY8" fmla="*/ 4546281 h 4555612"/>
              <a:gd name="connsiteX9" fmla="*/ 7810501 w 8734231"/>
              <a:gd name="connsiteY9" fmla="*/ 4546280 h 4555612"/>
              <a:gd name="connsiteX10" fmla="*/ 457199 w 8734231"/>
              <a:gd name="connsiteY10" fmla="*/ 4546280 h 4555612"/>
              <a:gd name="connsiteX11" fmla="*/ 914399 w 8734231"/>
              <a:gd name="connsiteY11" fmla="*/ 4546280 h 4555612"/>
              <a:gd name="connsiteX12" fmla="*/ 914400 w 8734231"/>
              <a:gd name="connsiteY12" fmla="*/ 4546281 h 4555612"/>
              <a:gd name="connsiteX13" fmla="*/ 457200 w 8734231"/>
              <a:gd name="connsiteY13" fmla="*/ 4546281 h 4555612"/>
              <a:gd name="connsiteX14" fmla="*/ 457199 w 8734231"/>
              <a:gd name="connsiteY14" fmla="*/ 4546280 h 4555612"/>
              <a:gd name="connsiteX15" fmla="*/ 0 w 8734231"/>
              <a:gd name="connsiteY15" fmla="*/ 4089081 h 4555612"/>
              <a:gd name="connsiteX16" fmla="*/ 457199 w 8734231"/>
              <a:gd name="connsiteY16" fmla="*/ 4546280 h 4555612"/>
              <a:gd name="connsiteX17" fmla="*/ 0 w 8734231"/>
              <a:gd name="connsiteY17" fmla="*/ 4546280 h 4555612"/>
              <a:gd name="connsiteX18" fmla="*/ 0 w 8734231"/>
              <a:gd name="connsiteY18" fmla="*/ 4089081 h 4555612"/>
              <a:gd name="connsiteX0" fmla="*/ 7810501 w 8734231"/>
              <a:gd name="connsiteY0" fmla="*/ 4546280 h 4555612"/>
              <a:gd name="connsiteX1" fmla="*/ 914399 w 8734231"/>
              <a:gd name="connsiteY1" fmla="*/ 4546280 h 4555612"/>
              <a:gd name="connsiteX2" fmla="*/ 0 w 8734231"/>
              <a:gd name="connsiteY2" fmla="*/ 3631881 h 4555612"/>
              <a:gd name="connsiteX3" fmla="*/ 0 w 8734231"/>
              <a:gd name="connsiteY3" fmla="*/ 1028582 h 4555612"/>
              <a:gd name="connsiteX4" fmla="*/ 132843 w 8734231"/>
              <a:gd name="connsiteY4" fmla="*/ 0 h 4555612"/>
              <a:gd name="connsiteX5" fmla="*/ 903626 w 8734231"/>
              <a:gd name="connsiteY5" fmla="*/ 419877 h 4555612"/>
              <a:gd name="connsiteX6" fmla="*/ 8696909 w 8734231"/>
              <a:gd name="connsiteY6" fmla="*/ 142231 h 4555612"/>
              <a:gd name="connsiteX7" fmla="*/ 8734231 w 8734231"/>
              <a:gd name="connsiteY7" fmla="*/ 4555612 h 4555612"/>
              <a:gd name="connsiteX8" fmla="*/ 7810500 w 8734231"/>
              <a:gd name="connsiteY8" fmla="*/ 4546281 h 4555612"/>
              <a:gd name="connsiteX9" fmla="*/ 7810501 w 8734231"/>
              <a:gd name="connsiteY9" fmla="*/ 4546280 h 4555612"/>
              <a:gd name="connsiteX10" fmla="*/ 457199 w 8734231"/>
              <a:gd name="connsiteY10" fmla="*/ 4546280 h 4555612"/>
              <a:gd name="connsiteX11" fmla="*/ 914399 w 8734231"/>
              <a:gd name="connsiteY11" fmla="*/ 4546280 h 4555612"/>
              <a:gd name="connsiteX12" fmla="*/ 914400 w 8734231"/>
              <a:gd name="connsiteY12" fmla="*/ 4546281 h 4555612"/>
              <a:gd name="connsiteX13" fmla="*/ 457200 w 8734231"/>
              <a:gd name="connsiteY13" fmla="*/ 4546281 h 4555612"/>
              <a:gd name="connsiteX14" fmla="*/ 457199 w 8734231"/>
              <a:gd name="connsiteY14" fmla="*/ 4546280 h 4555612"/>
              <a:gd name="connsiteX15" fmla="*/ 0 w 8734231"/>
              <a:gd name="connsiteY15" fmla="*/ 4089081 h 4555612"/>
              <a:gd name="connsiteX16" fmla="*/ 2244402 w 8734231"/>
              <a:gd name="connsiteY16" fmla="*/ 3940764 h 4555612"/>
              <a:gd name="connsiteX17" fmla="*/ 457199 w 8734231"/>
              <a:gd name="connsiteY17" fmla="*/ 4546280 h 4555612"/>
              <a:gd name="connsiteX18" fmla="*/ 0 w 8734231"/>
              <a:gd name="connsiteY18" fmla="*/ 4546280 h 4555612"/>
              <a:gd name="connsiteX19" fmla="*/ 0 w 8734231"/>
              <a:gd name="connsiteY19" fmla="*/ 4089081 h 4555612"/>
              <a:gd name="connsiteX0" fmla="*/ 7810501 w 8734231"/>
              <a:gd name="connsiteY0" fmla="*/ 4546280 h 4555612"/>
              <a:gd name="connsiteX1" fmla="*/ 914399 w 8734231"/>
              <a:gd name="connsiteY1" fmla="*/ 4546280 h 4555612"/>
              <a:gd name="connsiteX2" fmla="*/ 0 w 8734231"/>
              <a:gd name="connsiteY2" fmla="*/ 3631881 h 4555612"/>
              <a:gd name="connsiteX3" fmla="*/ 0 w 8734231"/>
              <a:gd name="connsiteY3" fmla="*/ 1028582 h 4555612"/>
              <a:gd name="connsiteX4" fmla="*/ 132843 w 8734231"/>
              <a:gd name="connsiteY4" fmla="*/ 0 h 4555612"/>
              <a:gd name="connsiteX5" fmla="*/ 903626 w 8734231"/>
              <a:gd name="connsiteY5" fmla="*/ 419877 h 4555612"/>
              <a:gd name="connsiteX6" fmla="*/ 8696909 w 8734231"/>
              <a:gd name="connsiteY6" fmla="*/ 142231 h 4555612"/>
              <a:gd name="connsiteX7" fmla="*/ 8734231 w 8734231"/>
              <a:gd name="connsiteY7" fmla="*/ 4555612 h 4555612"/>
              <a:gd name="connsiteX8" fmla="*/ 7810500 w 8734231"/>
              <a:gd name="connsiteY8" fmla="*/ 4546281 h 4555612"/>
              <a:gd name="connsiteX9" fmla="*/ 7810501 w 8734231"/>
              <a:gd name="connsiteY9" fmla="*/ 4546280 h 4555612"/>
              <a:gd name="connsiteX10" fmla="*/ 457199 w 8734231"/>
              <a:gd name="connsiteY10" fmla="*/ 4546280 h 4555612"/>
              <a:gd name="connsiteX11" fmla="*/ 914399 w 8734231"/>
              <a:gd name="connsiteY11" fmla="*/ 4546280 h 4555612"/>
              <a:gd name="connsiteX12" fmla="*/ 914400 w 8734231"/>
              <a:gd name="connsiteY12" fmla="*/ 4546281 h 4555612"/>
              <a:gd name="connsiteX13" fmla="*/ 457200 w 8734231"/>
              <a:gd name="connsiteY13" fmla="*/ 4546281 h 4555612"/>
              <a:gd name="connsiteX14" fmla="*/ 457199 w 8734231"/>
              <a:gd name="connsiteY14" fmla="*/ 4546280 h 4555612"/>
              <a:gd name="connsiteX15" fmla="*/ 0 w 8734231"/>
              <a:gd name="connsiteY15" fmla="*/ 4089081 h 4555612"/>
              <a:gd name="connsiteX16" fmla="*/ 2244402 w 8734231"/>
              <a:gd name="connsiteY16" fmla="*/ 3940764 h 4555612"/>
              <a:gd name="connsiteX17" fmla="*/ 457199 w 8734231"/>
              <a:gd name="connsiteY17" fmla="*/ 4546280 h 4555612"/>
              <a:gd name="connsiteX18" fmla="*/ 0 w 8734231"/>
              <a:gd name="connsiteY18" fmla="*/ 4546280 h 4555612"/>
              <a:gd name="connsiteX0" fmla="*/ 7810501 w 8734231"/>
              <a:gd name="connsiteY0" fmla="*/ 4546280 h 4555612"/>
              <a:gd name="connsiteX1" fmla="*/ 914399 w 8734231"/>
              <a:gd name="connsiteY1" fmla="*/ 4546280 h 4555612"/>
              <a:gd name="connsiteX2" fmla="*/ 0 w 8734231"/>
              <a:gd name="connsiteY2" fmla="*/ 3631881 h 4555612"/>
              <a:gd name="connsiteX3" fmla="*/ 0 w 8734231"/>
              <a:gd name="connsiteY3" fmla="*/ 1028582 h 4555612"/>
              <a:gd name="connsiteX4" fmla="*/ 132843 w 8734231"/>
              <a:gd name="connsiteY4" fmla="*/ 0 h 4555612"/>
              <a:gd name="connsiteX5" fmla="*/ 903626 w 8734231"/>
              <a:gd name="connsiteY5" fmla="*/ 419877 h 4555612"/>
              <a:gd name="connsiteX6" fmla="*/ 8696909 w 8734231"/>
              <a:gd name="connsiteY6" fmla="*/ 142231 h 4555612"/>
              <a:gd name="connsiteX7" fmla="*/ 8734231 w 8734231"/>
              <a:gd name="connsiteY7" fmla="*/ 4555612 h 4555612"/>
              <a:gd name="connsiteX8" fmla="*/ 7810500 w 8734231"/>
              <a:gd name="connsiteY8" fmla="*/ 4546281 h 4555612"/>
              <a:gd name="connsiteX9" fmla="*/ 7810501 w 8734231"/>
              <a:gd name="connsiteY9" fmla="*/ 4546280 h 4555612"/>
              <a:gd name="connsiteX10" fmla="*/ 457199 w 8734231"/>
              <a:gd name="connsiteY10" fmla="*/ 4546280 h 4555612"/>
              <a:gd name="connsiteX11" fmla="*/ 914399 w 8734231"/>
              <a:gd name="connsiteY11" fmla="*/ 4546280 h 4555612"/>
              <a:gd name="connsiteX12" fmla="*/ 914400 w 8734231"/>
              <a:gd name="connsiteY12" fmla="*/ 4546281 h 4555612"/>
              <a:gd name="connsiteX13" fmla="*/ 457200 w 8734231"/>
              <a:gd name="connsiteY13" fmla="*/ 4546281 h 4555612"/>
              <a:gd name="connsiteX14" fmla="*/ 457199 w 8734231"/>
              <a:gd name="connsiteY14" fmla="*/ 4546280 h 4555612"/>
              <a:gd name="connsiteX15" fmla="*/ 0 w 8734231"/>
              <a:gd name="connsiteY15" fmla="*/ 4089081 h 4555612"/>
              <a:gd name="connsiteX16" fmla="*/ 457199 w 8734231"/>
              <a:gd name="connsiteY16" fmla="*/ 4546280 h 4555612"/>
              <a:gd name="connsiteX17" fmla="*/ 0 w 8734231"/>
              <a:gd name="connsiteY17" fmla="*/ 4546280 h 4555612"/>
              <a:gd name="connsiteX0" fmla="*/ 7810501 w 8734231"/>
              <a:gd name="connsiteY0" fmla="*/ 4546280 h 4555612"/>
              <a:gd name="connsiteX1" fmla="*/ 914399 w 8734231"/>
              <a:gd name="connsiteY1" fmla="*/ 4546280 h 4555612"/>
              <a:gd name="connsiteX2" fmla="*/ 0 w 8734231"/>
              <a:gd name="connsiteY2" fmla="*/ 3631881 h 4555612"/>
              <a:gd name="connsiteX3" fmla="*/ 0 w 8734231"/>
              <a:gd name="connsiteY3" fmla="*/ 1028582 h 4555612"/>
              <a:gd name="connsiteX4" fmla="*/ 132843 w 8734231"/>
              <a:gd name="connsiteY4" fmla="*/ 0 h 4555612"/>
              <a:gd name="connsiteX5" fmla="*/ 903626 w 8734231"/>
              <a:gd name="connsiteY5" fmla="*/ 419877 h 4555612"/>
              <a:gd name="connsiteX6" fmla="*/ 8696909 w 8734231"/>
              <a:gd name="connsiteY6" fmla="*/ 142231 h 4555612"/>
              <a:gd name="connsiteX7" fmla="*/ 8734231 w 8734231"/>
              <a:gd name="connsiteY7" fmla="*/ 4555612 h 4555612"/>
              <a:gd name="connsiteX8" fmla="*/ 7810500 w 8734231"/>
              <a:gd name="connsiteY8" fmla="*/ 4546281 h 4555612"/>
              <a:gd name="connsiteX9" fmla="*/ 7810501 w 8734231"/>
              <a:gd name="connsiteY9" fmla="*/ 4546280 h 4555612"/>
              <a:gd name="connsiteX10" fmla="*/ 457199 w 8734231"/>
              <a:gd name="connsiteY10" fmla="*/ 4546280 h 4555612"/>
              <a:gd name="connsiteX11" fmla="*/ 914399 w 8734231"/>
              <a:gd name="connsiteY11" fmla="*/ 4546280 h 4555612"/>
              <a:gd name="connsiteX12" fmla="*/ 914400 w 8734231"/>
              <a:gd name="connsiteY12" fmla="*/ 4546281 h 4555612"/>
              <a:gd name="connsiteX13" fmla="*/ 457200 w 8734231"/>
              <a:gd name="connsiteY13" fmla="*/ 4546281 h 4555612"/>
              <a:gd name="connsiteX14" fmla="*/ 457199 w 8734231"/>
              <a:gd name="connsiteY14" fmla="*/ 4546280 h 4555612"/>
              <a:gd name="connsiteX15" fmla="*/ 0 w 8734231"/>
              <a:gd name="connsiteY15" fmla="*/ 4089081 h 4555612"/>
              <a:gd name="connsiteX16" fmla="*/ 0 w 8734231"/>
              <a:gd name="connsiteY16" fmla="*/ 4546280 h 4555612"/>
              <a:gd name="connsiteX0" fmla="*/ 7810501 w 8734231"/>
              <a:gd name="connsiteY0" fmla="*/ 4546280 h 4555612"/>
              <a:gd name="connsiteX1" fmla="*/ 914399 w 8734231"/>
              <a:gd name="connsiteY1" fmla="*/ 4546280 h 4555612"/>
              <a:gd name="connsiteX2" fmla="*/ 0 w 8734231"/>
              <a:gd name="connsiteY2" fmla="*/ 3631881 h 4555612"/>
              <a:gd name="connsiteX3" fmla="*/ 0 w 8734231"/>
              <a:gd name="connsiteY3" fmla="*/ 1028582 h 4555612"/>
              <a:gd name="connsiteX4" fmla="*/ 132843 w 8734231"/>
              <a:gd name="connsiteY4" fmla="*/ 0 h 4555612"/>
              <a:gd name="connsiteX5" fmla="*/ 903626 w 8734231"/>
              <a:gd name="connsiteY5" fmla="*/ 419877 h 4555612"/>
              <a:gd name="connsiteX6" fmla="*/ 8696909 w 8734231"/>
              <a:gd name="connsiteY6" fmla="*/ 142231 h 4555612"/>
              <a:gd name="connsiteX7" fmla="*/ 8734231 w 8734231"/>
              <a:gd name="connsiteY7" fmla="*/ 4555612 h 4555612"/>
              <a:gd name="connsiteX8" fmla="*/ 7810500 w 8734231"/>
              <a:gd name="connsiteY8" fmla="*/ 4546281 h 4555612"/>
              <a:gd name="connsiteX9" fmla="*/ 7810501 w 8734231"/>
              <a:gd name="connsiteY9" fmla="*/ 4546280 h 4555612"/>
              <a:gd name="connsiteX10" fmla="*/ 457200 w 8734231"/>
              <a:gd name="connsiteY10" fmla="*/ 4546281 h 4555612"/>
              <a:gd name="connsiteX11" fmla="*/ 914399 w 8734231"/>
              <a:gd name="connsiteY11" fmla="*/ 4546280 h 4555612"/>
              <a:gd name="connsiteX12" fmla="*/ 914400 w 8734231"/>
              <a:gd name="connsiteY12" fmla="*/ 4546281 h 4555612"/>
              <a:gd name="connsiteX13" fmla="*/ 457200 w 8734231"/>
              <a:gd name="connsiteY13" fmla="*/ 4546281 h 4555612"/>
              <a:gd name="connsiteX14" fmla="*/ 0 w 8734231"/>
              <a:gd name="connsiteY14" fmla="*/ 4089081 h 4555612"/>
              <a:gd name="connsiteX15" fmla="*/ 0 w 8734231"/>
              <a:gd name="connsiteY15" fmla="*/ 4546280 h 4555612"/>
              <a:gd name="connsiteX0" fmla="*/ 7810501 w 8734231"/>
              <a:gd name="connsiteY0" fmla="*/ 4546280 h 4555612"/>
              <a:gd name="connsiteX1" fmla="*/ 914399 w 8734231"/>
              <a:gd name="connsiteY1" fmla="*/ 4546280 h 4555612"/>
              <a:gd name="connsiteX2" fmla="*/ 0 w 8734231"/>
              <a:gd name="connsiteY2" fmla="*/ 3631881 h 4555612"/>
              <a:gd name="connsiteX3" fmla="*/ 0 w 8734231"/>
              <a:gd name="connsiteY3" fmla="*/ 1028582 h 4555612"/>
              <a:gd name="connsiteX4" fmla="*/ 132843 w 8734231"/>
              <a:gd name="connsiteY4" fmla="*/ 0 h 4555612"/>
              <a:gd name="connsiteX5" fmla="*/ 903626 w 8734231"/>
              <a:gd name="connsiteY5" fmla="*/ 419877 h 4555612"/>
              <a:gd name="connsiteX6" fmla="*/ 8696909 w 8734231"/>
              <a:gd name="connsiteY6" fmla="*/ 142231 h 4555612"/>
              <a:gd name="connsiteX7" fmla="*/ 8734231 w 8734231"/>
              <a:gd name="connsiteY7" fmla="*/ 4555612 h 4555612"/>
              <a:gd name="connsiteX8" fmla="*/ 7810500 w 8734231"/>
              <a:gd name="connsiteY8" fmla="*/ 4546281 h 4555612"/>
              <a:gd name="connsiteX9" fmla="*/ 7810501 w 8734231"/>
              <a:gd name="connsiteY9" fmla="*/ 4546280 h 4555612"/>
              <a:gd name="connsiteX10" fmla="*/ 914400 w 8734231"/>
              <a:gd name="connsiteY10" fmla="*/ 4546281 h 4555612"/>
              <a:gd name="connsiteX11" fmla="*/ 914399 w 8734231"/>
              <a:gd name="connsiteY11" fmla="*/ 4546280 h 4555612"/>
              <a:gd name="connsiteX12" fmla="*/ 914400 w 8734231"/>
              <a:gd name="connsiteY12" fmla="*/ 4546281 h 4555612"/>
              <a:gd name="connsiteX13" fmla="*/ 0 w 8734231"/>
              <a:gd name="connsiteY13" fmla="*/ 4089081 h 4555612"/>
              <a:gd name="connsiteX14" fmla="*/ 0 w 8734231"/>
              <a:gd name="connsiteY14" fmla="*/ 4546280 h 4555612"/>
              <a:gd name="connsiteX0" fmla="*/ 7810501 w 8734231"/>
              <a:gd name="connsiteY0" fmla="*/ 4546280 h 4555612"/>
              <a:gd name="connsiteX1" fmla="*/ 914399 w 8734231"/>
              <a:gd name="connsiteY1" fmla="*/ 4546280 h 4555612"/>
              <a:gd name="connsiteX2" fmla="*/ 0 w 8734231"/>
              <a:gd name="connsiteY2" fmla="*/ 3631881 h 4555612"/>
              <a:gd name="connsiteX3" fmla="*/ 0 w 8734231"/>
              <a:gd name="connsiteY3" fmla="*/ 1028582 h 4555612"/>
              <a:gd name="connsiteX4" fmla="*/ 132843 w 8734231"/>
              <a:gd name="connsiteY4" fmla="*/ 0 h 4555612"/>
              <a:gd name="connsiteX5" fmla="*/ 903626 w 8734231"/>
              <a:gd name="connsiteY5" fmla="*/ 419877 h 4555612"/>
              <a:gd name="connsiteX6" fmla="*/ 8696909 w 8734231"/>
              <a:gd name="connsiteY6" fmla="*/ 142231 h 4555612"/>
              <a:gd name="connsiteX7" fmla="*/ 8734231 w 8734231"/>
              <a:gd name="connsiteY7" fmla="*/ 4555612 h 4555612"/>
              <a:gd name="connsiteX8" fmla="*/ 7810500 w 8734231"/>
              <a:gd name="connsiteY8" fmla="*/ 4546281 h 4555612"/>
              <a:gd name="connsiteX9" fmla="*/ 7810501 w 8734231"/>
              <a:gd name="connsiteY9" fmla="*/ 4546280 h 4555612"/>
              <a:gd name="connsiteX10" fmla="*/ 914400 w 8734231"/>
              <a:gd name="connsiteY10" fmla="*/ 4546281 h 4555612"/>
              <a:gd name="connsiteX11" fmla="*/ 914399 w 8734231"/>
              <a:gd name="connsiteY11" fmla="*/ 4546280 h 4555612"/>
              <a:gd name="connsiteX12" fmla="*/ 914400 w 8734231"/>
              <a:gd name="connsiteY12" fmla="*/ 4546281 h 4555612"/>
              <a:gd name="connsiteX0" fmla="*/ 7810501 w 8734231"/>
              <a:gd name="connsiteY0" fmla="*/ 4546280 h 4583604"/>
              <a:gd name="connsiteX1" fmla="*/ 914399 w 8734231"/>
              <a:gd name="connsiteY1" fmla="*/ 4546280 h 4583604"/>
              <a:gd name="connsiteX2" fmla="*/ 0 w 8734231"/>
              <a:gd name="connsiteY2" fmla="*/ 3631881 h 4583604"/>
              <a:gd name="connsiteX3" fmla="*/ 0 w 8734231"/>
              <a:gd name="connsiteY3" fmla="*/ 1028582 h 4583604"/>
              <a:gd name="connsiteX4" fmla="*/ 132843 w 8734231"/>
              <a:gd name="connsiteY4" fmla="*/ 0 h 4583604"/>
              <a:gd name="connsiteX5" fmla="*/ 903626 w 8734231"/>
              <a:gd name="connsiteY5" fmla="*/ 419877 h 4583604"/>
              <a:gd name="connsiteX6" fmla="*/ 8696909 w 8734231"/>
              <a:gd name="connsiteY6" fmla="*/ 142231 h 4583604"/>
              <a:gd name="connsiteX7" fmla="*/ 8734231 w 8734231"/>
              <a:gd name="connsiteY7" fmla="*/ 4555612 h 4583604"/>
              <a:gd name="connsiteX8" fmla="*/ 7810500 w 8734231"/>
              <a:gd name="connsiteY8" fmla="*/ 4546281 h 4583604"/>
              <a:gd name="connsiteX9" fmla="*/ 7810501 w 8734231"/>
              <a:gd name="connsiteY9" fmla="*/ 4546280 h 4583604"/>
              <a:gd name="connsiteX10" fmla="*/ 27992 w 8734231"/>
              <a:gd name="connsiteY10" fmla="*/ 4583604 h 4583604"/>
              <a:gd name="connsiteX11" fmla="*/ 914399 w 8734231"/>
              <a:gd name="connsiteY11" fmla="*/ 4546280 h 4583604"/>
              <a:gd name="connsiteX12" fmla="*/ 27992 w 8734231"/>
              <a:gd name="connsiteY12" fmla="*/ 4583604 h 4583604"/>
              <a:gd name="connsiteX0" fmla="*/ 7810501 w 8734231"/>
              <a:gd name="connsiteY0" fmla="*/ 4546280 h 4555612"/>
              <a:gd name="connsiteX1" fmla="*/ 914399 w 8734231"/>
              <a:gd name="connsiteY1" fmla="*/ 4546280 h 4555612"/>
              <a:gd name="connsiteX2" fmla="*/ 0 w 8734231"/>
              <a:gd name="connsiteY2" fmla="*/ 3631881 h 4555612"/>
              <a:gd name="connsiteX3" fmla="*/ 0 w 8734231"/>
              <a:gd name="connsiteY3" fmla="*/ 1028582 h 4555612"/>
              <a:gd name="connsiteX4" fmla="*/ 132843 w 8734231"/>
              <a:gd name="connsiteY4" fmla="*/ 0 h 4555612"/>
              <a:gd name="connsiteX5" fmla="*/ 903626 w 8734231"/>
              <a:gd name="connsiteY5" fmla="*/ 419877 h 4555612"/>
              <a:gd name="connsiteX6" fmla="*/ 8696909 w 8734231"/>
              <a:gd name="connsiteY6" fmla="*/ 142231 h 4555612"/>
              <a:gd name="connsiteX7" fmla="*/ 8734231 w 8734231"/>
              <a:gd name="connsiteY7" fmla="*/ 4555612 h 4555612"/>
              <a:gd name="connsiteX8" fmla="*/ 7810500 w 8734231"/>
              <a:gd name="connsiteY8" fmla="*/ 4546281 h 4555612"/>
              <a:gd name="connsiteX9" fmla="*/ 7810501 w 8734231"/>
              <a:gd name="connsiteY9" fmla="*/ 4546280 h 4555612"/>
              <a:gd name="connsiteX0" fmla="*/ 7810501 w 8734231"/>
              <a:gd name="connsiteY0" fmla="*/ 4546280 h 4555612"/>
              <a:gd name="connsiteX1" fmla="*/ 914399 w 8734231"/>
              <a:gd name="connsiteY1" fmla="*/ 4546280 h 4555612"/>
              <a:gd name="connsiteX2" fmla="*/ 0 w 8734231"/>
              <a:gd name="connsiteY2" fmla="*/ 1028582 h 4555612"/>
              <a:gd name="connsiteX3" fmla="*/ 132843 w 8734231"/>
              <a:gd name="connsiteY3" fmla="*/ 0 h 4555612"/>
              <a:gd name="connsiteX4" fmla="*/ 903626 w 8734231"/>
              <a:gd name="connsiteY4" fmla="*/ 419877 h 4555612"/>
              <a:gd name="connsiteX5" fmla="*/ 8696909 w 8734231"/>
              <a:gd name="connsiteY5" fmla="*/ 142231 h 4555612"/>
              <a:gd name="connsiteX6" fmla="*/ 8734231 w 8734231"/>
              <a:gd name="connsiteY6" fmla="*/ 4555612 h 4555612"/>
              <a:gd name="connsiteX7" fmla="*/ 7810500 w 8734231"/>
              <a:gd name="connsiteY7" fmla="*/ 4546281 h 4555612"/>
              <a:gd name="connsiteX8" fmla="*/ 7810501 w 8734231"/>
              <a:gd name="connsiteY8" fmla="*/ 4546280 h 4555612"/>
              <a:gd name="connsiteX0" fmla="*/ 7819833 w 8743563"/>
              <a:gd name="connsiteY0" fmla="*/ 4546280 h 4574272"/>
              <a:gd name="connsiteX1" fmla="*/ 0 w 8743563"/>
              <a:gd name="connsiteY1" fmla="*/ 4574272 h 4574272"/>
              <a:gd name="connsiteX2" fmla="*/ 9332 w 8743563"/>
              <a:gd name="connsiteY2" fmla="*/ 1028582 h 4574272"/>
              <a:gd name="connsiteX3" fmla="*/ 142175 w 8743563"/>
              <a:gd name="connsiteY3" fmla="*/ 0 h 4574272"/>
              <a:gd name="connsiteX4" fmla="*/ 912958 w 8743563"/>
              <a:gd name="connsiteY4" fmla="*/ 419877 h 4574272"/>
              <a:gd name="connsiteX5" fmla="*/ 8706241 w 8743563"/>
              <a:gd name="connsiteY5" fmla="*/ 142231 h 4574272"/>
              <a:gd name="connsiteX6" fmla="*/ 8743563 w 8743563"/>
              <a:gd name="connsiteY6" fmla="*/ 4555612 h 4574272"/>
              <a:gd name="connsiteX7" fmla="*/ 7819832 w 8743563"/>
              <a:gd name="connsiteY7" fmla="*/ 4546281 h 4574272"/>
              <a:gd name="connsiteX8" fmla="*/ 7819833 w 8743563"/>
              <a:gd name="connsiteY8" fmla="*/ 4546280 h 4574272"/>
              <a:gd name="connsiteX0" fmla="*/ 7819833 w 8743563"/>
              <a:gd name="connsiteY0" fmla="*/ 4404049 h 4432041"/>
              <a:gd name="connsiteX1" fmla="*/ 0 w 8743563"/>
              <a:gd name="connsiteY1" fmla="*/ 4432041 h 4432041"/>
              <a:gd name="connsiteX2" fmla="*/ 9332 w 8743563"/>
              <a:gd name="connsiteY2" fmla="*/ 886351 h 4432041"/>
              <a:gd name="connsiteX3" fmla="*/ 912958 w 8743563"/>
              <a:gd name="connsiteY3" fmla="*/ 277646 h 4432041"/>
              <a:gd name="connsiteX4" fmla="*/ 8706241 w 8743563"/>
              <a:gd name="connsiteY4" fmla="*/ 0 h 4432041"/>
              <a:gd name="connsiteX5" fmla="*/ 8743563 w 8743563"/>
              <a:gd name="connsiteY5" fmla="*/ 4413381 h 4432041"/>
              <a:gd name="connsiteX6" fmla="*/ 7819832 w 8743563"/>
              <a:gd name="connsiteY6" fmla="*/ 4404050 h 4432041"/>
              <a:gd name="connsiteX7" fmla="*/ 7819833 w 8743563"/>
              <a:gd name="connsiteY7" fmla="*/ 4404049 h 4432041"/>
              <a:gd name="connsiteX0" fmla="*/ 7819833 w 8743563"/>
              <a:gd name="connsiteY0" fmla="*/ 4424983 h 4452975"/>
              <a:gd name="connsiteX1" fmla="*/ 0 w 8743563"/>
              <a:gd name="connsiteY1" fmla="*/ 4452975 h 4452975"/>
              <a:gd name="connsiteX2" fmla="*/ 9332 w 8743563"/>
              <a:gd name="connsiteY2" fmla="*/ 907285 h 4452975"/>
              <a:gd name="connsiteX3" fmla="*/ 7892256 w 8743563"/>
              <a:gd name="connsiteY3" fmla="*/ 0 h 4452975"/>
              <a:gd name="connsiteX4" fmla="*/ 8706241 w 8743563"/>
              <a:gd name="connsiteY4" fmla="*/ 20934 h 4452975"/>
              <a:gd name="connsiteX5" fmla="*/ 8743563 w 8743563"/>
              <a:gd name="connsiteY5" fmla="*/ 4434315 h 4452975"/>
              <a:gd name="connsiteX6" fmla="*/ 7819832 w 8743563"/>
              <a:gd name="connsiteY6" fmla="*/ 4424984 h 4452975"/>
              <a:gd name="connsiteX7" fmla="*/ 7819833 w 8743563"/>
              <a:gd name="connsiteY7" fmla="*/ 4424983 h 4452975"/>
              <a:gd name="connsiteX0" fmla="*/ 7819833 w 8743563"/>
              <a:gd name="connsiteY0" fmla="*/ 4424983 h 4452975"/>
              <a:gd name="connsiteX1" fmla="*/ 0 w 8743563"/>
              <a:gd name="connsiteY1" fmla="*/ 4452975 h 4452975"/>
              <a:gd name="connsiteX2" fmla="*/ 9332 w 8743563"/>
              <a:gd name="connsiteY2" fmla="*/ 562052 h 4452975"/>
              <a:gd name="connsiteX3" fmla="*/ 7892256 w 8743563"/>
              <a:gd name="connsiteY3" fmla="*/ 0 h 4452975"/>
              <a:gd name="connsiteX4" fmla="*/ 8706241 w 8743563"/>
              <a:gd name="connsiteY4" fmla="*/ 20934 h 4452975"/>
              <a:gd name="connsiteX5" fmla="*/ 8743563 w 8743563"/>
              <a:gd name="connsiteY5" fmla="*/ 4434315 h 4452975"/>
              <a:gd name="connsiteX6" fmla="*/ 7819832 w 8743563"/>
              <a:gd name="connsiteY6" fmla="*/ 4424984 h 4452975"/>
              <a:gd name="connsiteX7" fmla="*/ 7819833 w 8743563"/>
              <a:gd name="connsiteY7" fmla="*/ 4424983 h 4452975"/>
              <a:gd name="connsiteX0" fmla="*/ 7819833 w 8743563"/>
              <a:gd name="connsiteY0" fmla="*/ 4424983 h 4452975"/>
              <a:gd name="connsiteX1" fmla="*/ 0 w 8743563"/>
              <a:gd name="connsiteY1" fmla="*/ 4452975 h 4452975"/>
              <a:gd name="connsiteX2" fmla="*/ 9332 w 8743563"/>
              <a:gd name="connsiteY2" fmla="*/ 524729 h 4452975"/>
              <a:gd name="connsiteX3" fmla="*/ 7892256 w 8743563"/>
              <a:gd name="connsiteY3" fmla="*/ 0 h 4452975"/>
              <a:gd name="connsiteX4" fmla="*/ 8706241 w 8743563"/>
              <a:gd name="connsiteY4" fmla="*/ 20934 h 4452975"/>
              <a:gd name="connsiteX5" fmla="*/ 8743563 w 8743563"/>
              <a:gd name="connsiteY5" fmla="*/ 4434315 h 4452975"/>
              <a:gd name="connsiteX6" fmla="*/ 7819832 w 8743563"/>
              <a:gd name="connsiteY6" fmla="*/ 4424984 h 4452975"/>
              <a:gd name="connsiteX7" fmla="*/ 7819833 w 8743563"/>
              <a:gd name="connsiteY7" fmla="*/ 4424983 h 4452975"/>
              <a:gd name="connsiteX0" fmla="*/ 7819833 w 8743563"/>
              <a:gd name="connsiteY0" fmla="*/ 4441372 h 4469364"/>
              <a:gd name="connsiteX1" fmla="*/ 0 w 8743563"/>
              <a:gd name="connsiteY1" fmla="*/ 4469364 h 4469364"/>
              <a:gd name="connsiteX2" fmla="*/ 9332 w 8743563"/>
              <a:gd name="connsiteY2" fmla="*/ 541118 h 4469364"/>
              <a:gd name="connsiteX3" fmla="*/ 7892256 w 8743563"/>
              <a:gd name="connsiteY3" fmla="*/ 16389 h 4469364"/>
              <a:gd name="connsiteX4" fmla="*/ 8724902 w 8743563"/>
              <a:gd name="connsiteY4" fmla="*/ 0 h 4469364"/>
              <a:gd name="connsiteX5" fmla="*/ 8743563 w 8743563"/>
              <a:gd name="connsiteY5" fmla="*/ 4450704 h 4469364"/>
              <a:gd name="connsiteX6" fmla="*/ 7819832 w 8743563"/>
              <a:gd name="connsiteY6" fmla="*/ 4441373 h 4469364"/>
              <a:gd name="connsiteX7" fmla="*/ 7819833 w 8743563"/>
              <a:gd name="connsiteY7" fmla="*/ 4441372 h 4469364"/>
              <a:gd name="connsiteX0" fmla="*/ 7819832 w 8743563"/>
              <a:gd name="connsiteY0" fmla="*/ 4441373 h 4469364"/>
              <a:gd name="connsiteX1" fmla="*/ 0 w 8743563"/>
              <a:gd name="connsiteY1" fmla="*/ 4469364 h 4469364"/>
              <a:gd name="connsiteX2" fmla="*/ 9332 w 8743563"/>
              <a:gd name="connsiteY2" fmla="*/ 541118 h 4469364"/>
              <a:gd name="connsiteX3" fmla="*/ 7892256 w 8743563"/>
              <a:gd name="connsiteY3" fmla="*/ 16389 h 4469364"/>
              <a:gd name="connsiteX4" fmla="*/ 8724902 w 8743563"/>
              <a:gd name="connsiteY4" fmla="*/ 0 h 4469364"/>
              <a:gd name="connsiteX5" fmla="*/ 8743563 w 8743563"/>
              <a:gd name="connsiteY5" fmla="*/ 4450704 h 4469364"/>
              <a:gd name="connsiteX6" fmla="*/ 7819832 w 8743563"/>
              <a:gd name="connsiteY6" fmla="*/ 4441373 h 4469364"/>
              <a:gd name="connsiteX0" fmla="*/ 8743563 w 8743563"/>
              <a:gd name="connsiteY0" fmla="*/ 4450704 h 4469364"/>
              <a:gd name="connsiteX1" fmla="*/ 0 w 8743563"/>
              <a:gd name="connsiteY1" fmla="*/ 4469364 h 4469364"/>
              <a:gd name="connsiteX2" fmla="*/ 9332 w 8743563"/>
              <a:gd name="connsiteY2" fmla="*/ 541118 h 4469364"/>
              <a:gd name="connsiteX3" fmla="*/ 7892256 w 8743563"/>
              <a:gd name="connsiteY3" fmla="*/ 16389 h 4469364"/>
              <a:gd name="connsiteX4" fmla="*/ 8724902 w 8743563"/>
              <a:gd name="connsiteY4" fmla="*/ 0 h 4469364"/>
              <a:gd name="connsiteX5" fmla="*/ 8743563 w 8743563"/>
              <a:gd name="connsiteY5" fmla="*/ 4450704 h 4469364"/>
              <a:gd name="connsiteX0" fmla="*/ 8743563 w 8743563"/>
              <a:gd name="connsiteY0" fmla="*/ 4450705 h 4469364"/>
              <a:gd name="connsiteX1" fmla="*/ 0 w 8743563"/>
              <a:gd name="connsiteY1" fmla="*/ 4469364 h 4469364"/>
              <a:gd name="connsiteX2" fmla="*/ 9332 w 8743563"/>
              <a:gd name="connsiteY2" fmla="*/ 541118 h 4469364"/>
              <a:gd name="connsiteX3" fmla="*/ 7892256 w 8743563"/>
              <a:gd name="connsiteY3" fmla="*/ 16389 h 4469364"/>
              <a:gd name="connsiteX4" fmla="*/ 8724902 w 8743563"/>
              <a:gd name="connsiteY4" fmla="*/ 0 h 4469364"/>
              <a:gd name="connsiteX5" fmla="*/ 8743563 w 8743563"/>
              <a:gd name="connsiteY5" fmla="*/ 4450705 h 4469364"/>
              <a:gd name="connsiteX0" fmla="*/ 8743563 w 8743563"/>
              <a:gd name="connsiteY0" fmla="*/ 4461747 h 4480406"/>
              <a:gd name="connsiteX1" fmla="*/ 0 w 8743563"/>
              <a:gd name="connsiteY1" fmla="*/ 4480406 h 4480406"/>
              <a:gd name="connsiteX2" fmla="*/ 9332 w 8743563"/>
              <a:gd name="connsiteY2" fmla="*/ 552160 h 4480406"/>
              <a:gd name="connsiteX3" fmla="*/ 7919718 w 8743563"/>
              <a:gd name="connsiteY3" fmla="*/ 0 h 4480406"/>
              <a:gd name="connsiteX4" fmla="*/ 8724902 w 8743563"/>
              <a:gd name="connsiteY4" fmla="*/ 11042 h 4480406"/>
              <a:gd name="connsiteX5" fmla="*/ 8743563 w 8743563"/>
              <a:gd name="connsiteY5" fmla="*/ 4461747 h 4480406"/>
              <a:gd name="connsiteX0" fmla="*/ 8743563 w 8743563"/>
              <a:gd name="connsiteY0" fmla="*/ 4450705 h 4469364"/>
              <a:gd name="connsiteX1" fmla="*/ 0 w 8743563"/>
              <a:gd name="connsiteY1" fmla="*/ 4469364 h 4469364"/>
              <a:gd name="connsiteX2" fmla="*/ 9332 w 8743563"/>
              <a:gd name="connsiteY2" fmla="*/ 541118 h 4469364"/>
              <a:gd name="connsiteX3" fmla="*/ 7947180 w 8743563"/>
              <a:gd name="connsiteY3" fmla="*/ 144400 h 4469364"/>
              <a:gd name="connsiteX4" fmla="*/ 8724902 w 8743563"/>
              <a:gd name="connsiteY4" fmla="*/ 0 h 4469364"/>
              <a:gd name="connsiteX5" fmla="*/ 8743563 w 8743563"/>
              <a:gd name="connsiteY5" fmla="*/ 4450705 h 4469364"/>
              <a:gd name="connsiteX0" fmla="*/ 8743563 w 8743563"/>
              <a:gd name="connsiteY0" fmla="*/ 4450705 h 4469364"/>
              <a:gd name="connsiteX1" fmla="*/ 0 w 8743563"/>
              <a:gd name="connsiteY1" fmla="*/ 4469364 h 4469364"/>
              <a:gd name="connsiteX2" fmla="*/ 9332 w 8743563"/>
              <a:gd name="connsiteY2" fmla="*/ 541118 h 4469364"/>
              <a:gd name="connsiteX3" fmla="*/ 7901411 w 8743563"/>
              <a:gd name="connsiteY3" fmla="*/ 7245 h 4469364"/>
              <a:gd name="connsiteX4" fmla="*/ 8724902 w 8743563"/>
              <a:gd name="connsiteY4" fmla="*/ 0 h 4469364"/>
              <a:gd name="connsiteX5" fmla="*/ 8743563 w 8743563"/>
              <a:gd name="connsiteY5" fmla="*/ 4450705 h 4469364"/>
              <a:gd name="connsiteX0" fmla="*/ 8798486 w 8798486"/>
              <a:gd name="connsiteY0" fmla="*/ 4642723 h 4642723"/>
              <a:gd name="connsiteX1" fmla="*/ 0 w 8798486"/>
              <a:gd name="connsiteY1" fmla="*/ 4469364 h 4642723"/>
              <a:gd name="connsiteX2" fmla="*/ 9332 w 8798486"/>
              <a:gd name="connsiteY2" fmla="*/ 541118 h 4642723"/>
              <a:gd name="connsiteX3" fmla="*/ 7901411 w 8798486"/>
              <a:gd name="connsiteY3" fmla="*/ 7245 h 4642723"/>
              <a:gd name="connsiteX4" fmla="*/ 8724902 w 8798486"/>
              <a:gd name="connsiteY4" fmla="*/ 0 h 4642723"/>
              <a:gd name="connsiteX5" fmla="*/ 8798486 w 8798486"/>
              <a:gd name="connsiteY5" fmla="*/ 4642723 h 4642723"/>
              <a:gd name="connsiteX0" fmla="*/ 8743563 w 8743563"/>
              <a:gd name="connsiteY0" fmla="*/ 4459850 h 4469364"/>
              <a:gd name="connsiteX1" fmla="*/ 0 w 8743563"/>
              <a:gd name="connsiteY1" fmla="*/ 4469364 h 4469364"/>
              <a:gd name="connsiteX2" fmla="*/ 9332 w 8743563"/>
              <a:gd name="connsiteY2" fmla="*/ 541118 h 4469364"/>
              <a:gd name="connsiteX3" fmla="*/ 7901411 w 8743563"/>
              <a:gd name="connsiteY3" fmla="*/ 7245 h 4469364"/>
              <a:gd name="connsiteX4" fmla="*/ 8724902 w 8743563"/>
              <a:gd name="connsiteY4" fmla="*/ 0 h 4469364"/>
              <a:gd name="connsiteX5" fmla="*/ 8743563 w 8743563"/>
              <a:gd name="connsiteY5" fmla="*/ 4459850 h 4469364"/>
              <a:gd name="connsiteX0" fmla="*/ 8743563 w 8743563"/>
              <a:gd name="connsiteY0" fmla="*/ 4459850 h 4469364"/>
              <a:gd name="connsiteX1" fmla="*/ 0 w 8743563"/>
              <a:gd name="connsiteY1" fmla="*/ 4469364 h 4469364"/>
              <a:gd name="connsiteX2" fmla="*/ 9332 w 8743563"/>
              <a:gd name="connsiteY2" fmla="*/ 541118 h 4469364"/>
              <a:gd name="connsiteX3" fmla="*/ 7901411 w 8743563"/>
              <a:gd name="connsiteY3" fmla="*/ 7245 h 4469364"/>
              <a:gd name="connsiteX4" fmla="*/ 8724902 w 8743563"/>
              <a:gd name="connsiteY4" fmla="*/ 0 h 4469364"/>
              <a:gd name="connsiteX5" fmla="*/ 8743563 w 8743563"/>
              <a:gd name="connsiteY5" fmla="*/ 4459850 h 4469364"/>
              <a:gd name="connsiteX0" fmla="*/ 8743563 w 8743563"/>
              <a:gd name="connsiteY0" fmla="*/ 4459850 h 4469364"/>
              <a:gd name="connsiteX1" fmla="*/ 0 w 8743563"/>
              <a:gd name="connsiteY1" fmla="*/ 4469364 h 4469364"/>
              <a:gd name="connsiteX2" fmla="*/ 9332 w 8743563"/>
              <a:gd name="connsiteY2" fmla="*/ 541118 h 4469364"/>
              <a:gd name="connsiteX3" fmla="*/ 7901411 w 8743563"/>
              <a:gd name="connsiteY3" fmla="*/ 7245 h 4469364"/>
              <a:gd name="connsiteX4" fmla="*/ 8724902 w 8743563"/>
              <a:gd name="connsiteY4" fmla="*/ 0 h 4469364"/>
              <a:gd name="connsiteX5" fmla="*/ 8743563 w 8743563"/>
              <a:gd name="connsiteY5" fmla="*/ 4459850 h 4469364"/>
              <a:gd name="connsiteX0" fmla="*/ 8743563 w 8745721"/>
              <a:gd name="connsiteY0" fmla="*/ 4452605 h 4462119"/>
              <a:gd name="connsiteX1" fmla="*/ 0 w 8745721"/>
              <a:gd name="connsiteY1" fmla="*/ 4462119 h 4462119"/>
              <a:gd name="connsiteX2" fmla="*/ 9332 w 8745721"/>
              <a:gd name="connsiteY2" fmla="*/ 533873 h 4462119"/>
              <a:gd name="connsiteX3" fmla="*/ 7901411 w 8745721"/>
              <a:gd name="connsiteY3" fmla="*/ 0 h 4462119"/>
              <a:gd name="connsiteX4" fmla="*/ 8743972 w 8745721"/>
              <a:gd name="connsiteY4" fmla="*/ 11804 h 4462119"/>
              <a:gd name="connsiteX5" fmla="*/ 8743563 w 8745721"/>
              <a:gd name="connsiteY5" fmla="*/ 4452605 h 4462119"/>
              <a:gd name="connsiteX0" fmla="*/ 8743563 w 8745721"/>
              <a:gd name="connsiteY0" fmla="*/ 4445462 h 4454976"/>
              <a:gd name="connsiteX1" fmla="*/ 0 w 8745721"/>
              <a:gd name="connsiteY1" fmla="*/ 4454976 h 4454976"/>
              <a:gd name="connsiteX2" fmla="*/ 9332 w 8745721"/>
              <a:gd name="connsiteY2" fmla="*/ 526730 h 4454976"/>
              <a:gd name="connsiteX3" fmla="*/ 7903795 w 8745721"/>
              <a:gd name="connsiteY3" fmla="*/ 0 h 4454976"/>
              <a:gd name="connsiteX4" fmla="*/ 8743972 w 8745721"/>
              <a:gd name="connsiteY4" fmla="*/ 4661 h 4454976"/>
              <a:gd name="connsiteX5" fmla="*/ 8743563 w 8745721"/>
              <a:gd name="connsiteY5" fmla="*/ 4445462 h 4454976"/>
              <a:gd name="connsiteX0" fmla="*/ 8743563 w 8745721"/>
              <a:gd name="connsiteY0" fmla="*/ 4445462 h 4454976"/>
              <a:gd name="connsiteX1" fmla="*/ 0 w 8745721"/>
              <a:gd name="connsiteY1" fmla="*/ 4454976 h 4454976"/>
              <a:gd name="connsiteX2" fmla="*/ 11716 w 8745721"/>
              <a:gd name="connsiteY2" fmla="*/ 541016 h 4454976"/>
              <a:gd name="connsiteX3" fmla="*/ 7903795 w 8745721"/>
              <a:gd name="connsiteY3" fmla="*/ 0 h 4454976"/>
              <a:gd name="connsiteX4" fmla="*/ 8743972 w 8745721"/>
              <a:gd name="connsiteY4" fmla="*/ 4661 h 4454976"/>
              <a:gd name="connsiteX5" fmla="*/ 8743563 w 8745721"/>
              <a:gd name="connsiteY5" fmla="*/ 4445462 h 4454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45721" h="4454976">
                <a:moveTo>
                  <a:pt x="8743563" y="4445462"/>
                </a:moveTo>
                <a:lnTo>
                  <a:pt x="0" y="4454976"/>
                </a:lnTo>
                <a:cubicBezTo>
                  <a:pt x="3111" y="3273079"/>
                  <a:pt x="8605" y="1722913"/>
                  <a:pt x="11716" y="541016"/>
                </a:cubicBezTo>
                <a:lnTo>
                  <a:pt x="7903795" y="0"/>
                </a:lnTo>
                <a:lnTo>
                  <a:pt x="8743972" y="4661"/>
                </a:lnTo>
                <a:cubicBezTo>
                  <a:pt x="8750192" y="1488229"/>
                  <a:pt x="8737343" y="1910373"/>
                  <a:pt x="8743563" y="4445462"/>
                </a:cubicBez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tile for image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7381" y="620688"/>
            <a:ext cx="8640960" cy="10081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4857" y="2924946"/>
            <a:ext cx="5803371" cy="5930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text</a:t>
            </a:r>
            <a:endParaRPr lang="en-US" dirty="0"/>
          </a:p>
        </p:txBody>
      </p:sp>
      <p:pic>
        <p:nvPicPr>
          <p:cNvPr id="9" name="Picture 2" descr="C:\Users\u414885\Objective\Objects\A7317433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506" y="154896"/>
            <a:ext cx="143340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742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CF83-7016-4731-8B62-45543C24EA21}" type="datetimeFigureOut">
              <a:rPr lang="en-GB" smtClean="0"/>
              <a:t>12/11/2018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03BD-B414-449E-87C0-1993E05D89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716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CF83-7016-4731-8B62-45543C24EA21}" type="datetimeFigureOut">
              <a:rPr lang="en-GB" smtClean="0"/>
              <a:t>12/11/2018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03BD-B414-449E-87C0-1993E05D89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256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CF83-7016-4731-8B62-45543C24EA21}" type="datetimeFigureOut">
              <a:rPr lang="en-GB" smtClean="0"/>
              <a:t>12/11/2018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03BD-B414-449E-87C0-1993E05D89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CF83-7016-4731-8B62-45543C24EA21}" type="datetimeFigureOut">
              <a:rPr lang="en-GB" smtClean="0"/>
              <a:t>12/11/2018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03BD-B414-449E-87C0-1993E05D89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5670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CF83-7016-4731-8B62-45543C24EA21}" type="datetimeFigureOut">
              <a:rPr lang="en-GB" smtClean="0"/>
              <a:t>12/11/2018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03BD-B414-449E-87C0-1993E05D89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3352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CF83-7016-4731-8B62-45543C24EA21}" type="datetimeFigureOut">
              <a:rPr lang="en-GB" smtClean="0"/>
              <a:t>12/11/2018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03BD-B414-449E-87C0-1993E05D89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36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CF83-7016-4731-8B62-45543C24EA21}" type="datetimeFigureOut">
              <a:rPr lang="en-GB" smtClean="0"/>
              <a:t>12/11/2018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03BD-B414-449E-87C0-1993E05D89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2659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CF83-7016-4731-8B62-45543C24EA21}" type="datetimeFigureOut">
              <a:rPr lang="en-GB" smtClean="0"/>
              <a:t>12/11/2018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03BD-B414-449E-87C0-1993E05D89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2721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3CF83-7016-4731-8B62-45543C24EA21}" type="datetimeFigureOut">
              <a:rPr lang="en-GB" smtClean="0"/>
              <a:t>12/11/2018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803BD-B414-449E-87C0-1993E05D89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583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11" Type="http://schemas.openxmlformats.org/officeDocument/2006/relationships/image" Target="../media/image12.png"/><Relationship Id="rId5" Type="http://schemas.openxmlformats.org/officeDocument/2006/relationships/image" Target="../media/image7.jpeg"/><Relationship Id="rId10" Type="http://schemas.openxmlformats.org/officeDocument/2006/relationships/image" Target="../media/image11.pn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chart" Target="../charts/chart1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7828" y="4472247"/>
            <a:ext cx="2021743" cy="2021757"/>
          </a:xfrm>
          <a:prstGeom prst="rect">
            <a:avLst/>
          </a:prstGeom>
          <a:ln>
            <a:noFill/>
          </a:ln>
        </p:spPr>
      </p:pic>
      <p:sp>
        <p:nvSpPr>
          <p:cNvPr id="6" name="Subtitle 7"/>
          <p:cNvSpPr>
            <a:spLocks noGrp="1"/>
          </p:cNvSpPr>
          <p:nvPr>
            <p:ph type="subTitle" idx="1"/>
          </p:nvPr>
        </p:nvSpPr>
        <p:spPr>
          <a:xfrm>
            <a:off x="3373609" y="2680274"/>
            <a:ext cx="7574253" cy="3230076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Laurence Kenney, MEng, MSc, CEng, </a:t>
            </a:r>
            <a:r>
              <a:rPr lang="en-GB" sz="3200" dirty="0" err="1">
                <a:solidFill>
                  <a:schemeClr val="bg1"/>
                </a:solidFill>
              </a:rPr>
              <a:t>MCIHT</a:t>
            </a:r>
            <a:endParaRPr lang="en-GB" sz="3200" dirty="0">
              <a:solidFill>
                <a:schemeClr val="bg1"/>
              </a:solidFill>
            </a:endParaRPr>
          </a:p>
          <a:p>
            <a:pPr algn="r"/>
            <a:endParaRPr lang="en-GB" sz="2800" dirty="0">
              <a:solidFill>
                <a:schemeClr val="bg1"/>
              </a:solidFill>
            </a:endParaRPr>
          </a:p>
          <a:p>
            <a:pPr algn="r"/>
            <a:r>
              <a:rPr lang="en-GB" sz="2800" dirty="0" err="1">
                <a:solidFill>
                  <a:schemeClr val="bg1"/>
                </a:solidFill>
              </a:rPr>
              <a:t>ULEV</a:t>
            </a:r>
            <a:r>
              <a:rPr lang="en-GB" sz="2800" dirty="0">
                <a:solidFill>
                  <a:schemeClr val="bg1"/>
                </a:solidFill>
              </a:rPr>
              <a:t> Delivery</a:t>
            </a:r>
          </a:p>
          <a:p>
            <a:pPr algn="r"/>
            <a:r>
              <a:rPr lang="en-GB" sz="2800" dirty="0">
                <a:solidFill>
                  <a:schemeClr val="bg1"/>
                </a:solidFill>
              </a:rPr>
              <a:t>Low Carbon Economy Directorate</a:t>
            </a:r>
          </a:p>
          <a:p>
            <a:pPr algn="r"/>
            <a:r>
              <a:rPr lang="en-GB" sz="2800" dirty="0">
                <a:solidFill>
                  <a:schemeClr val="bg1"/>
                </a:solidFill>
              </a:rPr>
              <a:t>Transport Scotland</a:t>
            </a:r>
          </a:p>
          <a:p>
            <a:pPr algn="r"/>
            <a:r>
              <a:rPr lang="en-GB" sz="2800" dirty="0">
                <a:solidFill>
                  <a:schemeClr val="bg1"/>
                </a:solidFill>
              </a:rPr>
              <a:t>Scottish Government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37828" y="220638"/>
            <a:ext cx="9521494" cy="1722462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2526A9"/>
                </a:solidFill>
                <a:latin typeface="Calibri"/>
              </a:rPr>
              <a:t>Scotland’s approach to electric vehicle charging</a:t>
            </a:r>
            <a:endParaRPr lang="en-GB" sz="4800" b="1" dirty="0">
              <a:solidFill>
                <a:srgbClr val="2526A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537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3045" y="5438999"/>
            <a:ext cx="25390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“We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will step up our work in the year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ahead…”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45" y="2421920"/>
            <a:ext cx="1932923" cy="29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2"/>
          <p:cNvSpPr>
            <a:spLocks noGrp="1"/>
          </p:cNvSpPr>
          <p:nvPr>
            <p:ph type="ctrTitle"/>
          </p:nvPr>
        </p:nvSpPr>
        <p:spPr>
          <a:xfrm>
            <a:off x="96739" y="595463"/>
            <a:ext cx="10619930" cy="1008112"/>
          </a:xfrm>
        </p:spPr>
        <p:txBody>
          <a:bodyPr>
            <a:normAutofit fontScale="90000"/>
          </a:bodyPr>
          <a:lstStyle/>
          <a:p>
            <a:r>
              <a:rPr lang="en-GB" sz="4800" b="1" dirty="0" smtClean="0">
                <a:solidFill>
                  <a:srgbClr val="2526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Mission: </a:t>
            </a:r>
            <a:r>
              <a:rPr lang="en-GB" sz="4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out the need for new petrol and diesel cars and vans by </a:t>
            </a:r>
            <a:r>
              <a:rPr lang="en-GB" sz="4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2032</a:t>
            </a:r>
            <a:endParaRPr lang="en-GB" sz="4800" b="1" dirty="0">
              <a:solidFill>
                <a:srgbClr val="2526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32648" y="5276639"/>
            <a:ext cx="8188657" cy="1296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</a:p>
          <a:p>
            <a:pPr lvl="0"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Scotland </a:t>
            </a: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forefront of growth in </a:t>
            </a:r>
            <a:r>
              <a:rPr lang="en-GB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ULEV</a:t>
            </a: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markets.</a:t>
            </a:r>
          </a:p>
          <a:p>
            <a:pPr lvl="0"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 distribution of investment costs, benefiting </a:t>
            </a: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consumers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 algn="ctr"/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benefitting from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markets </a:t>
            </a: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technologies</a:t>
            </a:r>
          </a:p>
          <a:p>
            <a:pPr algn="ctr"/>
            <a:endParaRPr lang="en-GB" sz="24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 flipH="1">
            <a:off x="5406704" y="2203614"/>
            <a:ext cx="2026443" cy="2597111"/>
          </a:xfrm>
          <a:prstGeom prst="roundRect">
            <a:avLst/>
          </a:prstGeom>
          <a:solidFill>
            <a:srgbClr val="236797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Priority 2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Embed new skills and capabilities into the Scottish workforce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 flipH="1">
            <a:off x="3199121" y="2345588"/>
            <a:ext cx="2026443" cy="2597111"/>
          </a:xfrm>
          <a:prstGeom prst="roundRect">
            <a:avLst/>
          </a:prstGeom>
          <a:solidFill>
            <a:srgbClr val="5FA534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Priority 1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Support a user focused, state-of-the-art network of charge points supporting Scotland’s energy needs</a:t>
            </a:r>
          </a:p>
        </p:txBody>
      </p:sp>
      <p:sp>
        <p:nvSpPr>
          <p:cNvPr id="22" name="Rounded Rectangle 21"/>
          <p:cNvSpPr/>
          <p:nvPr/>
        </p:nvSpPr>
        <p:spPr>
          <a:xfrm flipH="1">
            <a:off x="7599773" y="2057941"/>
            <a:ext cx="2026443" cy="2568501"/>
          </a:xfrm>
          <a:prstGeom prst="roundRect">
            <a:avLst/>
          </a:prstGeom>
          <a:solidFill>
            <a:srgbClr val="DCAB34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Priority 3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Scottish businesses engage in and benefit from the shift to ULEVs </a:t>
            </a:r>
          </a:p>
        </p:txBody>
      </p:sp>
      <p:sp>
        <p:nvSpPr>
          <p:cNvPr id="23" name="Rounded Rectangle 22"/>
          <p:cNvSpPr/>
          <p:nvPr/>
        </p:nvSpPr>
        <p:spPr>
          <a:xfrm flipH="1">
            <a:off x="9778328" y="1912799"/>
            <a:ext cx="2021463" cy="2568501"/>
          </a:xfrm>
          <a:prstGeom prst="roundRect">
            <a:avLst/>
          </a:prstGeom>
          <a:solidFill>
            <a:srgbClr val="972323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Priority 4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Incentivise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consumers to make informed choices on the purchase, access and use of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ULEVs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20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331983" y="648261"/>
            <a:ext cx="6624736" cy="1008112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2526A9"/>
                </a:solidFill>
                <a:latin typeface="Calibri"/>
              </a:rPr>
              <a:t>ChargePlace Scotland</a:t>
            </a:r>
            <a:endParaRPr lang="en-GB" sz="4800" b="1" dirty="0">
              <a:solidFill>
                <a:srgbClr val="2526A9"/>
              </a:solidFill>
              <a:latin typeface="Calibri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372098" y="2196353"/>
            <a:ext cx="4167648" cy="2883364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Grant </a:t>
            </a:r>
            <a:r>
              <a:rPr lang="en-US" sz="2800" dirty="0" err="1" smtClean="0">
                <a:solidFill>
                  <a:schemeClr val="bg1"/>
                </a:solidFill>
              </a:rPr>
              <a:t>programmes</a:t>
            </a:r>
            <a:r>
              <a:rPr lang="en-US" sz="2800" dirty="0" smtClean="0">
                <a:solidFill>
                  <a:schemeClr val="bg1"/>
                </a:solidFill>
              </a:rPr>
              <a:t>:</a:t>
            </a:r>
            <a:r>
              <a:rPr lang="en-US" sz="2800" dirty="0">
                <a:solidFill>
                  <a:schemeClr val="bg1"/>
                </a:solidFill>
              </a:rPr>
              <a:t>	</a:t>
            </a:r>
          </a:p>
          <a:p>
            <a:pPr marL="1371600" lvl="4" indent="-457200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Local Authorities</a:t>
            </a:r>
            <a:endParaRPr lang="en-US" sz="2800" dirty="0">
              <a:solidFill>
                <a:schemeClr val="bg1"/>
              </a:solidFill>
            </a:endParaRPr>
          </a:p>
          <a:p>
            <a:pPr marL="1371600" lvl="4" indent="-457200" algn="l"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Commercial</a:t>
            </a:r>
          </a:p>
          <a:p>
            <a:pPr marL="1371600" lvl="4" indent="-457200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Domestic</a:t>
            </a:r>
          </a:p>
          <a:p>
            <a:pPr marL="914400" lvl="3" indent="-457200" algn="l"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Back</a:t>
            </a:r>
            <a:r>
              <a:rPr lang="en-US" sz="2800" dirty="0">
                <a:solidFill>
                  <a:schemeClr val="bg1"/>
                </a:solidFill>
              </a:rPr>
              <a:t> Office System</a:t>
            </a:r>
          </a:p>
          <a:p>
            <a:pPr marL="1371600" lvl="4" indent="-457200" algn="l"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11" name="Picture 4" descr="C:\Users\n414339\AppData\Local\Microsoft\Windows\Temporary Internet Files\Content.Outlook\D3PNNG65\FullSizeRen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62" y="2636214"/>
            <a:ext cx="1922001" cy="159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1" b="27307"/>
          <a:stretch/>
        </p:blipFill>
        <p:spPr>
          <a:xfrm>
            <a:off x="2468963" y="2389285"/>
            <a:ext cx="1784383" cy="20355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48" y="4703401"/>
            <a:ext cx="2429377" cy="18220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677" y="4964852"/>
            <a:ext cx="2556678" cy="1438131"/>
          </a:xfrm>
          <a:prstGeom prst="rect">
            <a:avLst/>
          </a:prstGeom>
        </p:spPr>
      </p:pic>
      <p:pic>
        <p:nvPicPr>
          <p:cNvPr id="10" name="Picture Placeholder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258" y="236397"/>
            <a:ext cx="1745518" cy="1745530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297" y="3578840"/>
            <a:ext cx="909975" cy="121502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465" y="1850033"/>
            <a:ext cx="2009959" cy="154173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/>
          <a:srcRect l="9330" t="44501" r="29231" b="4494"/>
          <a:stretch/>
        </p:blipFill>
        <p:spPr>
          <a:xfrm>
            <a:off x="7711649" y="4950707"/>
            <a:ext cx="3514309" cy="16411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469" y="3548606"/>
            <a:ext cx="1374819" cy="230959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245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4063" y="2250128"/>
            <a:ext cx="3031500" cy="428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97" y="2541001"/>
            <a:ext cx="2749592" cy="388916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3219189" y="2900922"/>
            <a:ext cx="794874" cy="1076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342836987"/>
              </p:ext>
            </p:extLst>
          </p:nvPr>
        </p:nvGraphicFramePr>
        <p:xfrm>
          <a:off x="7490565" y="2900922"/>
          <a:ext cx="4233798" cy="3637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itle 3"/>
          <p:cNvSpPr>
            <a:spLocks noGrp="1"/>
          </p:cNvSpPr>
          <p:nvPr>
            <p:ph type="ctrTitle"/>
          </p:nvPr>
        </p:nvSpPr>
        <p:spPr>
          <a:xfrm>
            <a:off x="2130712" y="605106"/>
            <a:ext cx="8640960" cy="1008112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2526A9"/>
                </a:solidFill>
                <a:latin typeface="Calibri"/>
              </a:rPr>
              <a:t>Network Growth</a:t>
            </a:r>
            <a:endParaRPr lang="en-GB" sz="4800" b="1" dirty="0">
              <a:solidFill>
                <a:srgbClr val="2526A9"/>
              </a:solidFill>
              <a:latin typeface="Calibri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8207905" y="1940804"/>
            <a:ext cx="3516457" cy="852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>
                <a:solidFill>
                  <a:schemeClr val="bg1"/>
                </a:solidFill>
              </a:rPr>
              <a:t>Total kWh drawn by year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Placeholder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258" y="236397"/>
            <a:ext cx="1745518" cy="174553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396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1" y="4206563"/>
            <a:ext cx="3212457" cy="230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76994" y="1988841"/>
            <a:ext cx="1609245" cy="457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249" y="182761"/>
            <a:ext cx="1851504" cy="1715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12" y="1898277"/>
            <a:ext cx="3245409" cy="216360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9" r="9553"/>
          <a:stretch/>
        </p:blipFill>
        <p:spPr bwMode="auto">
          <a:xfrm>
            <a:off x="7287285" y="2148102"/>
            <a:ext cx="2543800" cy="317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ubtitle 3"/>
          <p:cNvSpPr>
            <a:spLocks noGrp="1"/>
          </p:cNvSpPr>
          <p:nvPr>
            <p:ph type="subTitle" idx="1"/>
          </p:nvPr>
        </p:nvSpPr>
        <p:spPr>
          <a:xfrm>
            <a:off x="3737233" y="2258188"/>
            <a:ext cx="3690570" cy="406745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+mj-lt"/>
                <a:cs typeface="Arial" panose="020B0604020202020204" pitchFamily="34" charset="0"/>
              </a:rPr>
              <a:t>Multiple EV charge place </a:t>
            </a:r>
            <a:r>
              <a:rPr lang="en-GB" sz="2200" dirty="0" smtClean="0">
                <a:latin typeface="+mj-lt"/>
                <a:cs typeface="Arial" panose="020B0604020202020204" pitchFamily="34" charset="0"/>
              </a:rPr>
              <a:t>hubs</a:t>
            </a:r>
            <a:endParaRPr lang="en-GB" sz="2200" dirty="0"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+mj-lt"/>
                <a:cs typeface="Arial" panose="020B0604020202020204" pitchFamily="34" charset="0"/>
              </a:rPr>
              <a:t>Hubs located </a:t>
            </a:r>
            <a:r>
              <a:rPr lang="en-GB" sz="2200" dirty="0">
                <a:latin typeface="+mj-lt"/>
                <a:cs typeface="Arial" panose="020B0604020202020204" pitchFamily="34" charset="0"/>
              </a:rPr>
              <a:t>in or </a:t>
            </a:r>
            <a:r>
              <a:rPr lang="en-GB" sz="2200" dirty="0" smtClean="0">
                <a:latin typeface="+mj-lt"/>
                <a:cs typeface="Arial" panose="020B0604020202020204" pitchFamily="34" charset="0"/>
              </a:rPr>
              <a:t>around </a:t>
            </a:r>
            <a:r>
              <a:rPr lang="en-GB" sz="2200" dirty="0">
                <a:latin typeface="+mj-lt"/>
                <a:cs typeface="Arial" panose="020B0604020202020204" pitchFamily="34" charset="0"/>
              </a:rPr>
              <a:t>local communities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+mj-lt"/>
                <a:cs typeface="Arial" panose="020B0604020202020204" pitchFamily="34" charset="0"/>
              </a:rPr>
              <a:t>Multiple </a:t>
            </a:r>
            <a:r>
              <a:rPr lang="en-GB" sz="2200" dirty="0">
                <a:latin typeface="+mj-lt"/>
                <a:cs typeface="Arial" panose="020B0604020202020204" pitchFamily="34" charset="0"/>
              </a:rPr>
              <a:t>charge </a:t>
            </a:r>
            <a:r>
              <a:rPr lang="en-GB" sz="2200" dirty="0" smtClean="0">
                <a:latin typeface="+mj-lt"/>
                <a:cs typeface="Arial" panose="020B0604020202020204" pitchFamily="34" charset="0"/>
              </a:rPr>
              <a:t>points with access </a:t>
            </a:r>
            <a:r>
              <a:rPr lang="en-GB" sz="2200" dirty="0">
                <a:latin typeface="+mj-lt"/>
                <a:cs typeface="Arial" panose="020B0604020202020204" pitchFamily="34" charset="0"/>
              </a:rPr>
              <a:t>to associated amenities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+mj-lt"/>
                <a:cs typeface="Arial" panose="020B0604020202020204" pitchFamily="34" charset="0"/>
              </a:rPr>
              <a:t>Expand </a:t>
            </a:r>
            <a:r>
              <a:rPr lang="en-GB" sz="2200" dirty="0">
                <a:latin typeface="+mj-lt"/>
                <a:cs typeface="Arial" panose="020B0604020202020204" pitchFamily="34" charset="0"/>
              </a:rPr>
              <a:t>and reinforce Scotland’s existing </a:t>
            </a:r>
            <a:r>
              <a:rPr lang="en-GB" sz="2200" dirty="0" smtClean="0">
                <a:latin typeface="+mj-lt"/>
                <a:cs typeface="Arial" panose="020B0604020202020204" pitchFamily="34" charset="0"/>
              </a:rPr>
              <a:t>EV infrastructure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+mj-lt"/>
                <a:cs typeface="Arial" panose="020B0604020202020204" pitchFamily="34" charset="0"/>
              </a:rPr>
              <a:t>Accommodate </a:t>
            </a:r>
            <a:r>
              <a:rPr lang="en-GB" sz="2200" dirty="0">
                <a:latin typeface="+mj-lt"/>
                <a:cs typeface="Arial" panose="020B0604020202020204" pitchFamily="34" charset="0"/>
              </a:rPr>
              <a:t>all users - journey, </a:t>
            </a:r>
            <a:r>
              <a:rPr lang="en-GB" sz="2200" dirty="0" smtClean="0">
                <a:latin typeface="+mj-lt"/>
                <a:cs typeface="Arial" panose="020B0604020202020204" pitchFamily="34" charset="0"/>
              </a:rPr>
              <a:t>destination, local</a:t>
            </a:r>
            <a:endParaRPr lang="en-GB" sz="220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>
              <a:latin typeface="+mj-lt"/>
              <a:cs typeface="Arial" panose="020B0604020202020204" pitchFamily="34" charset="0"/>
            </a:endParaRPr>
          </a:p>
          <a:p>
            <a:endParaRPr lang="en-GB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729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2526A9"/>
                </a:solidFill>
              </a:rPr>
              <a:t>Charging Hubs</a:t>
            </a:r>
            <a:endParaRPr lang="en-GB" sz="4800" b="1" dirty="0">
              <a:solidFill>
                <a:srgbClr val="2526A9"/>
              </a:solidFill>
            </a:endParaRPr>
          </a:p>
        </p:txBody>
      </p:sp>
      <p:pic>
        <p:nvPicPr>
          <p:cNvPr id="5" name="Picture 4" descr="C:\Users\u206656\Desktop\ScotlandTopo_Base_Map_VHR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006" y="1913133"/>
            <a:ext cx="2691289" cy="45439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lowchart: Connector 5"/>
          <p:cNvSpPr/>
          <p:nvPr/>
        </p:nvSpPr>
        <p:spPr>
          <a:xfrm>
            <a:off x="4858664" y="4901414"/>
            <a:ext cx="93945" cy="10334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Flowchart: Connector 6"/>
          <p:cNvSpPr/>
          <p:nvPr/>
        </p:nvSpPr>
        <p:spPr>
          <a:xfrm>
            <a:off x="4747496" y="5006320"/>
            <a:ext cx="93945" cy="10334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" name="Freeform 23"/>
          <p:cNvSpPr/>
          <p:nvPr/>
        </p:nvSpPr>
        <p:spPr>
          <a:xfrm>
            <a:off x="4261666" y="3559607"/>
            <a:ext cx="357417" cy="1892300"/>
          </a:xfrm>
          <a:custGeom>
            <a:avLst/>
            <a:gdLst>
              <a:gd name="connsiteX0" fmla="*/ 154814 w 320306"/>
              <a:gd name="connsiteY0" fmla="*/ 1822450 h 1822450"/>
              <a:gd name="connsiteX1" fmla="*/ 100839 w 320306"/>
              <a:gd name="connsiteY1" fmla="*/ 1676400 h 1822450"/>
              <a:gd name="connsiteX2" fmla="*/ 294514 w 320306"/>
              <a:gd name="connsiteY2" fmla="*/ 1549400 h 1822450"/>
              <a:gd name="connsiteX3" fmla="*/ 224664 w 320306"/>
              <a:gd name="connsiteY3" fmla="*/ 1311275 h 1822450"/>
              <a:gd name="connsiteX4" fmla="*/ 5589 w 320306"/>
              <a:gd name="connsiteY4" fmla="*/ 1190625 h 1822450"/>
              <a:gd name="connsiteX5" fmla="*/ 78614 w 320306"/>
              <a:gd name="connsiteY5" fmla="*/ 1050925 h 1822450"/>
              <a:gd name="connsiteX6" fmla="*/ 224664 w 320306"/>
              <a:gd name="connsiteY6" fmla="*/ 908050 h 1822450"/>
              <a:gd name="connsiteX7" fmla="*/ 59564 w 320306"/>
              <a:gd name="connsiteY7" fmla="*/ 739775 h 1822450"/>
              <a:gd name="connsiteX8" fmla="*/ 18289 w 320306"/>
              <a:gd name="connsiteY8" fmla="*/ 669925 h 1822450"/>
              <a:gd name="connsiteX9" fmla="*/ 69089 w 320306"/>
              <a:gd name="connsiteY9" fmla="*/ 419100 h 1822450"/>
              <a:gd name="connsiteX10" fmla="*/ 259589 w 320306"/>
              <a:gd name="connsiteY10" fmla="*/ 241300 h 1822450"/>
              <a:gd name="connsiteX11" fmla="*/ 319914 w 320306"/>
              <a:gd name="connsiteY11" fmla="*/ 158750 h 1822450"/>
              <a:gd name="connsiteX12" fmla="*/ 284989 w 320306"/>
              <a:gd name="connsiteY12" fmla="*/ 0 h 1822450"/>
              <a:gd name="connsiteX0" fmla="*/ 187361 w 352853"/>
              <a:gd name="connsiteY0" fmla="*/ 1822450 h 1822450"/>
              <a:gd name="connsiteX1" fmla="*/ 133386 w 352853"/>
              <a:gd name="connsiteY1" fmla="*/ 1676400 h 1822450"/>
              <a:gd name="connsiteX2" fmla="*/ 327061 w 352853"/>
              <a:gd name="connsiteY2" fmla="*/ 1549400 h 1822450"/>
              <a:gd name="connsiteX3" fmla="*/ 257211 w 352853"/>
              <a:gd name="connsiteY3" fmla="*/ 1311275 h 1822450"/>
              <a:gd name="connsiteX4" fmla="*/ 38136 w 352853"/>
              <a:gd name="connsiteY4" fmla="*/ 1190625 h 1822450"/>
              <a:gd name="connsiteX5" fmla="*/ 111161 w 352853"/>
              <a:gd name="connsiteY5" fmla="*/ 1050925 h 1822450"/>
              <a:gd name="connsiteX6" fmla="*/ 257211 w 352853"/>
              <a:gd name="connsiteY6" fmla="*/ 908050 h 1822450"/>
              <a:gd name="connsiteX7" fmla="*/ 92111 w 352853"/>
              <a:gd name="connsiteY7" fmla="*/ 739775 h 1822450"/>
              <a:gd name="connsiteX8" fmla="*/ 36 w 352853"/>
              <a:gd name="connsiteY8" fmla="*/ 631825 h 1822450"/>
              <a:gd name="connsiteX9" fmla="*/ 101636 w 352853"/>
              <a:gd name="connsiteY9" fmla="*/ 419100 h 1822450"/>
              <a:gd name="connsiteX10" fmla="*/ 292136 w 352853"/>
              <a:gd name="connsiteY10" fmla="*/ 241300 h 1822450"/>
              <a:gd name="connsiteX11" fmla="*/ 352461 w 352853"/>
              <a:gd name="connsiteY11" fmla="*/ 158750 h 1822450"/>
              <a:gd name="connsiteX12" fmla="*/ 317536 w 352853"/>
              <a:gd name="connsiteY12" fmla="*/ 0 h 1822450"/>
              <a:gd name="connsiteX0" fmla="*/ 187561 w 353053"/>
              <a:gd name="connsiteY0" fmla="*/ 1822450 h 1822450"/>
              <a:gd name="connsiteX1" fmla="*/ 133586 w 353053"/>
              <a:gd name="connsiteY1" fmla="*/ 1676400 h 1822450"/>
              <a:gd name="connsiteX2" fmla="*/ 327261 w 353053"/>
              <a:gd name="connsiteY2" fmla="*/ 1549400 h 1822450"/>
              <a:gd name="connsiteX3" fmla="*/ 257411 w 353053"/>
              <a:gd name="connsiteY3" fmla="*/ 1311275 h 1822450"/>
              <a:gd name="connsiteX4" fmla="*/ 38336 w 353053"/>
              <a:gd name="connsiteY4" fmla="*/ 1190625 h 1822450"/>
              <a:gd name="connsiteX5" fmla="*/ 111361 w 353053"/>
              <a:gd name="connsiteY5" fmla="*/ 1050925 h 1822450"/>
              <a:gd name="connsiteX6" fmla="*/ 257411 w 353053"/>
              <a:gd name="connsiteY6" fmla="*/ 908050 h 1822450"/>
              <a:gd name="connsiteX7" fmla="*/ 92311 w 353053"/>
              <a:gd name="connsiteY7" fmla="*/ 739775 h 1822450"/>
              <a:gd name="connsiteX8" fmla="*/ 236 w 353053"/>
              <a:gd name="connsiteY8" fmla="*/ 631825 h 1822450"/>
              <a:gd name="connsiteX9" fmla="*/ 117711 w 353053"/>
              <a:gd name="connsiteY9" fmla="*/ 419100 h 1822450"/>
              <a:gd name="connsiteX10" fmla="*/ 292336 w 353053"/>
              <a:gd name="connsiteY10" fmla="*/ 241300 h 1822450"/>
              <a:gd name="connsiteX11" fmla="*/ 352661 w 353053"/>
              <a:gd name="connsiteY11" fmla="*/ 158750 h 1822450"/>
              <a:gd name="connsiteX12" fmla="*/ 317736 w 353053"/>
              <a:gd name="connsiteY12" fmla="*/ 0 h 1822450"/>
              <a:gd name="connsiteX0" fmla="*/ 187561 w 353053"/>
              <a:gd name="connsiteY0" fmla="*/ 1822450 h 1822450"/>
              <a:gd name="connsiteX1" fmla="*/ 133586 w 353053"/>
              <a:gd name="connsiteY1" fmla="*/ 1676400 h 1822450"/>
              <a:gd name="connsiteX2" fmla="*/ 327261 w 353053"/>
              <a:gd name="connsiteY2" fmla="*/ 1549400 h 1822450"/>
              <a:gd name="connsiteX3" fmla="*/ 257411 w 353053"/>
              <a:gd name="connsiteY3" fmla="*/ 1311275 h 1822450"/>
              <a:gd name="connsiteX4" fmla="*/ 38336 w 353053"/>
              <a:gd name="connsiteY4" fmla="*/ 1190625 h 1822450"/>
              <a:gd name="connsiteX5" fmla="*/ 111361 w 353053"/>
              <a:gd name="connsiteY5" fmla="*/ 1050925 h 1822450"/>
              <a:gd name="connsiteX6" fmla="*/ 257411 w 353053"/>
              <a:gd name="connsiteY6" fmla="*/ 908050 h 1822450"/>
              <a:gd name="connsiteX7" fmla="*/ 92311 w 353053"/>
              <a:gd name="connsiteY7" fmla="*/ 739775 h 1822450"/>
              <a:gd name="connsiteX8" fmla="*/ 236 w 353053"/>
              <a:gd name="connsiteY8" fmla="*/ 609600 h 1822450"/>
              <a:gd name="connsiteX9" fmla="*/ 117711 w 353053"/>
              <a:gd name="connsiteY9" fmla="*/ 419100 h 1822450"/>
              <a:gd name="connsiteX10" fmla="*/ 292336 w 353053"/>
              <a:gd name="connsiteY10" fmla="*/ 241300 h 1822450"/>
              <a:gd name="connsiteX11" fmla="*/ 352661 w 353053"/>
              <a:gd name="connsiteY11" fmla="*/ 158750 h 1822450"/>
              <a:gd name="connsiteX12" fmla="*/ 317736 w 353053"/>
              <a:gd name="connsiteY12" fmla="*/ 0 h 1822450"/>
              <a:gd name="connsiteX0" fmla="*/ 192804 w 358296"/>
              <a:gd name="connsiteY0" fmla="*/ 1822450 h 1822450"/>
              <a:gd name="connsiteX1" fmla="*/ 138829 w 358296"/>
              <a:gd name="connsiteY1" fmla="*/ 1676400 h 1822450"/>
              <a:gd name="connsiteX2" fmla="*/ 332504 w 358296"/>
              <a:gd name="connsiteY2" fmla="*/ 1549400 h 1822450"/>
              <a:gd name="connsiteX3" fmla="*/ 262654 w 358296"/>
              <a:gd name="connsiteY3" fmla="*/ 1311275 h 1822450"/>
              <a:gd name="connsiteX4" fmla="*/ 43579 w 358296"/>
              <a:gd name="connsiteY4" fmla="*/ 1190625 h 1822450"/>
              <a:gd name="connsiteX5" fmla="*/ 116604 w 358296"/>
              <a:gd name="connsiteY5" fmla="*/ 1050925 h 1822450"/>
              <a:gd name="connsiteX6" fmla="*/ 262654 w 358296"/>
              <a:gd name="connsiteY6" fmla="*/ 908050 h 1822450"/>
              <a:gd name="connsiteX7" fmla="*/ 97554 w 358296"/>
              <a:gd name="connsiteY7" fmla="*/ 739775 h 1822450"/>
              <a:gd name="connsiteX8" fmla="*/ 5479 w 358296"/>
              <a:gd name="connsiteY8" fmla="*/ 609600 h 1822450"/>
              <a:gd name="connsiteX9" fmla="*/ 122954 w 358296"/>
              <a:gd name="connsiteY9" fmla="*/ 419100 h 1822450"/>
              <a:gd name="connsiteX10" fmla="*/ 297579 w 358296"/>
              <a:gd name="connsiteY10" fmla="*/ 241300 h 1822450"/>
              <a:gd name="connsiteX11" fmla="*/ 357904 w 358296"/>
              <a:gd name="connsiteY11" fmla="*/ 158750 h 1822450"/>
              <a:gd name="connsiteX12" fmla="*/ 322979 w 358296"/>
              <a:gd name="connsiteY12" fmla="*/ 0 h 1822450"/>
              <a:gd name="connsiteX0" fmla="*/ 199400 w 364892"/>
              <a:gd name="connsiteY0" fmla="*/ 1822450 h 1822450"/>
              <a:gd name="connsiteX1" fmla="*/ 145425 w 364892"/>
              <a:gd name="connsiteY1" fmla="*/ 1676400 h 1822450"/>
              <a:gd name="connsiteX2" fmla="*/ 339100 w 364892"/>
              <a:gd name="connsiteY2" fmla="*/ 1549400 h 1822450"/>
              <a:gd name="connsiteX3" fmla="*/ 269250 w 364892"/>
              <a:gd name="connsiteY3" fmla="*/ 1311275 h 1822450"/>
              <a:gd name="connsiteX4" fmla="*/ 50175 w 364892"/>
              <a:gd name="connsiteY4" fmla="*/ 1190625 h 1822450"/>
              <a:gd name="connsiteX5" fmla="*/ 123200 w 364892"/>
              <a:gd name="connsiteY5" fmla="*/ 1050925 h 1822450"/>
              <a:gd name="connsiteX6" fmla="*/ 269250 w 364892"/>
              <a:gd name="connsiteY6" fmla="*/ 908050 h 1822450"/>
              <a:gd name="connsiteX7" fmla="*/ 104150 w 364892"/>
              <a:gd name="connsiteY7" fmla="*/ 739775 h 1822450"/>
              <a:gd name="connsiteX8" fmla="*/ 12075 w 364892"/>
              <a:gd name="connsiteY8" fmla="*/ 609600 h 1822450"/>
              <a:gd name="connsiteX9" fmla="*/ 129550 w 364892"/>
              <a:gd name="connsiteY9" fmla="*/ 419100 h 1822450"/>
              <a:gd name="connsiteX10" fmla="*/ 304175 w 364892"/>
              <a:gd name="connsiteY10" fmla="*/ 241300 h 1822450"/>
              <a:gd name="connsiteX11" fmla="*/ 364500 w 364892"/>
              <a:gd name="connsiteY11" fmla="*/ 158750 h 1822450"/>
              <a:gd name="connsiteX12" fmla="*/ 329575 w 364892"/>
              <a:gd name="connsiteY12" fmla="*/ 0 h 1822450"/>
              <a:gd name="connsiteX0" fmla="*/ 199400 w 364959"/>
              <a:gd name="connsiteY0" fmla="*/ 1892300 h 1892300"/>
              <a:gd name="connsiteX1" fmla="*/ 145425 w 364959"/>
              <a:gd name="connsiteY1" fmla="*/ 1746250 h 1892300"/>
              <a:gd name="connsiteX2" fmla="*/ 339100 w 364959"/>
              <a:gd name="connsiteY2" fmla="*/ 1619250 h 1892300"/>
              <a:gd name="connsiteX3" fmla="*/ 269250 w 364959"/>
              <a:gd name="connsiteY3" fmla="*/ 1381125 h 1892300"/>
              <a:gd name="connsiteX4" fmla="*/ 50175 w 364959"/>
              <a:gd name="connsiteY4" fmla="*/ 1260475 h 1892300"/>
              <a:gd name="connsiteX5" fmla="*/ 123200 w 364959"/>
              <a:gd name="connsiteY5" fmla="*/ 1120775 h 1892300"/>
              <a:gd name="connsiteX6" fmla="*/ 269250 w 364959"/>
              <a:gd name="connsiteY6" fmla="*/ 977900 h 1892300"/>
              <a:gd name="connsiteX7" fmla="*/ 104150 w 364959"/>
              <a:gd name="connsiteY7" fmla="*/ 809625 h 1892300"/>
              <a:gd name="connsiteX8" fmla="*/ 12075 w 364959"/>
              <a:gd name="connsiteY8" fmla="*/ 679450 h 1892300"/>
              <a:gd name="connsiteX9" fmla="*/ 129550 w 364959"/>
              <a:gd name="connsiteY9" fmla="*/ 488950 h 1892300"/>
              <a:gd name="connsiteX10" fmla="*/ 304175 w 364959"/>
              <a:gd name="connsiteY10" fmla="*/ 311150 h 1892300"/>
              <a:gd name="connsiteX11" fmla="*/ 364500 w 364959"/>
              <a:gd name="connsiteY11" fmla="*/ 228600 h 1892300"/>
              <a:gd name="connsiteX12" fmla="*/ 278775 w 364959"/>
              <a:gd name="connsiteY12" fmla="*/ 0 h 1892300"/>
              <a:gd name="connsiteX0" fmla="*/ 187408 w 352967"/>
              <a:gd name="connsiteY0" fmla="*/ 1892300 h 1892300"/>
              <a:gd name="connsiteX1" fmla="*/ 133433 w 352967"/>
              <a:gd name="connsiteY1" fmla="*/ 1746250 h 1892300"/>
              <a:gd name="connsiteX2" fmla="*/ 327108 w 352967"/>
              <a:gd name="connsiteY2" fmla="*/ 1619250 h 1892300"/>
              <a:gd name="connsiteX3" fmla="*/ 257258 w 352967"/>
              <a:gd name="connsiteY3" fmla="*/ 1381125 h 1892300"/>
              <a:gd name="connsiteX4" fmla="*/ 38183 w 352967"/>
              <a:gd name="connsiteY4" fmla="*/ 1260475 h 1892300"/>
              <a:gd name="connsiteX5" fmla="*/ 111208 w 352967"/>
              <a:gd name="connsiteY5" fmla="*/ 1120775 h 1892300"/>
              <a:gd name="connsiteX6" fmla="*/ 257258 w 352967"/>
              <a:gd name="connsiteY6" fmla="*/ 977900 h 1892300"/>
              <a:gd name="connsiteX7" fmla="*/ 101683 w 352967"/>
              <a:gd name="connsiteY7" fmla="*/ 835025 h 1892300"/>
              <a:gd name="connsiteX8" fmla="*/ 83 w 352967"/>
              <a:gd name="connsiteY8" fmla="*/ 679450 h 1892300"/>
              <a:gd name="connsiteX9" fmla="*/ 117558 w 352967"/>
              <a:gd name="connsiteY9" fmla="*/ 488950 h 1892300"/>
              <a:gd name="connsiteX10" fmla="*/ 292183 w 352967"/>
              <a:gd name="connsiteY10" fmla="*/ 311150 h 1892300"/>
              <a:gd name="connsiteX11" fmla="*/ 352508 w 352967"/>
              <a:gd name="connsiteY11" fmla="*/ 228600 h 1892300"/>
              <a:gd name="connsiteX12" fmla="*/ 266783 w 352967"/>
              <a:gd name="connsiteY12" fmla="*/ 0 h 1892300"/>
              <a:gd name="connsiteX0" fmla="*/ 187408 w 352967"/>
              <a:gd name="connsiteY0" fmla="*/ 1892300 h 1892300"/>
              <a:gd name="connsiteX1" fmla="*/ 133433 w 352967"/>
              <a:gd name="connsiteY1" fmla="*/ 1746250 h 1892300"/>
              <a:gd name="connsiteX2" fmla="*/ 327108 w 352967"/>
              <a:gd name="connsiteY2" fmla="*/ 1619250 h 1892300"/>
              <a:gd name="connsiteX3" fmla="*/ 257258 w 352967"/>
              <a:gd name="connsiteY3" fmla="*/ 1381125 h 1892300"/>
              <a:gd name="connsiteX4" fmla="*/ 38183 w 352967"/>
              <a:gd name="connsiteY4" fmla="*/ 1260475 h 1892300"/>
              <a:gd name="connsiteX5" fmla="*/ 111208 w 352967"/>
              <a:gd name="connsiteY5" fmla="*/ 1120775 h 1892300"/>
              <a:gd name="connsiteX6" fmla="*/ 257258 w 352967"/>
              <a:gd name="connsiteY6" fmla="*/ 977900 h 1892300"/>
              <a:gd name="connsiteX7" fmla="*/ 101683 w 352967"/>
              <a:gd name="connsiteY7" fmla="*/ 835025 h 1892300"/>
              <a:gd name="connsiteX8" fmla="*/ 83 w 352967"/>
              <a:gd name="connsiteY8" fmla="*/ 704850 h 1892300"/>
              <a:gd name="connsiteX9" fmla="*/ 117558 w 352967"/>
              <a:gd name="connsiteY9" fmla="*/ 488950 h 1892300"/>
              <a:gd name="connsiteX10" fmla="*/ 292183 w 352967"/>
              <a:gd name="connsiteY10" fmla="*/ 311150 h 1892300"/>
              <a:gd name="connsiteX11" fmla="*/ 352508 w 352967"/>
              <a:gd name="connsiteY11" fmla="*/ 228600 h 1892300"/>
              <a:gd name="connsiteX12" fmla="*/ 266783 w 352967"/>
              <a:gd name="connsiteY12" fmla="*/ 0 h 1892300"/>
              <a:gd name="connsiteX0" fmla="*/ 191858 w 357417"/>
              <a:gd name="connsiteY0" fmla="*/ 1892300 h 1892300"/>
              <a:gd name="connsiteX1" fmla="*/ 137883 w 357417"/>
              <a:gd name="connsiteY1" fmla="*/ 1746250 h 1892300"/>
              <a:gd name="connsiteX2" fmla="*/ 331558 w 357417"/>
              <a:gd name="connsiteY2" fmla="*/ 1619250 h 1892300"/>
              <a:gd name="connsiteX3" fmla="*/ 261708 w 357417"/>
              <a:gd name="connsiteY3" fmla="*/ 1381125 h 1892300"/>
              <a:gd name="connsiteX4" fmla="*/ 42633 w 357417"/>
              <a:gd name="connsiteY4" fmla="*/ 1260475 h 1892300"/>
              <a:gd name="connsiteX5" fmla="*/ 115658 w 357417"/>
              <a:gd name="connsiteY5" fmla="*/ 1120775 h 1892300"/>
              <a:gd name="connsiteX6" fmla="*/ 261708 w 357417"/>
              <a:gd name="connsiteY6" fmla="*/ 977900 h 1892300"/>
              <a:gd name="connsiteX7" fmla="*/ 106133 w 357417"/>
              <a:gd name="connsiteY7" fmla="*/ 835025 h 1892300"/>
              <a:gd name="connsiteX8" fmla="*/ 4533 w 357417"/>
              <a:gd name="connsiteY8" fmla="*/ 704850 h 1892300"/>
              <a:gd name="connsiteX9" fmla="*/ 122008 w 357417"/>
              <a:gd name="connsiteY9" fmla="*/ 488950 h 1892300"/>
              <a:gd name="connsiteX10" fmla="*/ 296633 w 357417"/>
              <a:gd name="connsiteY10" fmla="*/ 311150 h 1892300"/>
              <a:gd name="connsiteX11" fmla="*/ 356958 w 357417"/>
              <a:gd name="connsiteY11" fmla="*/ 228600 h 1892300"/>
              <a:gd name="connsiteX12" fmla="*/ 271233 w 357417"/>
              <a:gd name="connsiteY12" fmla="*/ 0 h 18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7417" h="1892300">
                <a:moveTo>
                  <a:pt x="191858" y="1892300"/>
                </a:moveTo>
                <a:cubicBezTo>
                  <a:pt x="153229" y="1842029"/>
                  <a:pt x="114600" y="1791758"/>
                  <a:pt x="137883" y="1746250"/>
                </a:cubicBezTo>
                <a:cubicBezTo>
                  <a:pt x="161166" y="1700742"/>
                  <a:pt x="310921" y="1680104"/>
                  <a:pt x="331558" y="1619250"/>
                </a:cubicBezTo>
                <a:cubicBezTo>
                  <a:pt x="352196" y="1558396"/>
                  <a:pt x="309862" y="1440921"/>
                  <a:pt x="261708" y="1381125"/>
                </a:cubicBezTo>
                <a:cubicBezTo>
                  <a:pt x="213554" y="1321329"/>
                  <a:pt x="66975" y="1303867"/>
                  <a:pt x="42633" y="1260475"/>
                </a:cubicBezTo>
                <a:cubicBezTo>
                  <a:pt x="18291" y="1217083"/>
                  <a:pt x="79145" y="1167871"/>
                  <a:pt x="115658" y="1120775"/>
                </a:cubicBezTo>
                <a:cubicBezTo>
                  <a:pt x="152170" y="1073679"/>
                  <a:pt x="263295" y="1025525"/>
                  <a:pt x="261708" y="977900"/>
                </a:cubicBezTo>
                <a:cubicBezTo>
                  <a:pt x="260121" y="930275"/>
                  <a:pt x="148996" y="880533"/>
                  <a:pt x="106133" y="835025"/>
                </a:cubicBezTo>
                <a:cubicBezTo>
                  <a:pt x="63271" y="789517"/>
                  <a:pt x="-20338" y="765704"/>
                  <a:pt x="4533" y="704850"/>
                </a:cubicBezTo>
                <a:cubicBezTo>
                  <a:pt x="29404" y="643996"/>
                  <a:pt x="73325" y="554567"/>
                  <a:pt x="122008" y="488950"/>
                </a:cubicBezTo>
                <a:cubicBezTo>
                  <a:pt x="170691" y="423333"/>
                  <a:pt x="257475" y="354542"/>
                  <a:pt x="296633" y="311150"/>
                </a:cubicBezTo>
                <a:cubicBezTo>
                  <a:pt x="335791" y="267758"/>
                  <a:pt x="361191" y="280458"/>
                  <a:pt x="356958" y="228600"/>
                </a:cubicBezTo>
                <a:cubicBezTo>
                  <a:pt x="352725" y="176742"/>
                  <a:pt x="279170" y="30692"/>
                  <a:pt x="27123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Connector 9"/>
          <p:cNvSpPr/>
          <p:nvPr/>
        </p:nvSpPr>
        <p:spPr>
          <a:xfrm>
            <a:off x="4561172" y="5130014"/>
            <a:ext cx="93945" cy="10334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Flowchart: Connector 10"/>
          <p:cNvSpPr/>
          <p:nvPr/>
        </p:nvSpPr>
        <p:spPr>
          <a:xfrm>
            <a:off x="4692695" y="3244435"/>
            <a:ext cx="93945" cy="10334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Flowchart: Connector 11"/>
          <p:cNvSpPr/>
          <p:nvPr/>
        </p:nvSpPr>
        <p:spPr>
          <a:xfrm>
            <a:off x="4617539" y="4359665"/>
            <a:ext cx="93945" cy="10334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Flowchart: Connector 12"/>
          <p:cNvSpPr/>
          <p:nvPr/>
        </p:nvSpPr>
        <p:spPr>
          <a:xfrm>
            <a:off x="4786640" y="4998491"/>
            <a:ext cx="93945" cy="10334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" name="Flowchart: Connector 24"/>
          <p:cNvSpPr/>
          <p:nvPr/>
        </p:nvSpPr>
        <p:spPr>
          <a:xfrm>
            <a:off x="4215138" y="5476231"/>
            <a:ext cx="93945" cy="103340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6" name="Flowchart: Connector 25"/>
          <p:cNvSpPr/>
          <p:nvPr/>
        </p:nvSpPr>
        <p:spPr>
          <a:xfrm>
            <a:off x="4827348" y="5027196"/>
            <a:ext cx="93945" cy="103340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" name="TextBox 26"/>
          <p:cNvSpPr txBox="1"/>
          <p:nvPr/>
        </p:nvSpPr>
        <p:spPr>
          <a:xfrm>
            <a:off x="759491" y="2345217"/>
            <a:ext cx="21901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ERDF Low carbon transport hubs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Aberlour</a:t>
            </a:r>
            <a:endParaRPr lang="en-GB" sz="2000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Dundee </a:t>
            </a:r>
            <a:r>
              <a:rPr lang="en-GB" sz="2000" dirty="0" err="1">
                <a:solidFill>
                  <a:schemeClr val="bg1"/>
                </a:solidFill>
              </a:rPr>
              <a:t>x2</a:t>
            </a:r>
            <a:endParaRPr lang="en-GB" sz="2000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Falkirk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Forfar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Inverness</a:t>
            </a:r>
            <a:endParaRPr lang="en-GB" sz="2000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Perth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Stirling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Stromness</a:t>
            </a:r>
          </a:p>
        </p:txBody>
      </p:sp>
      <p:sp>
        <p:nvSpPr>
          <p:cNvPr id="28" name="Flowchart: Connector 27"/>
          <p:cNvSpPr/>
          <p:nvPr/>
        </p:nvSpPr>
        <p:spPr>
          <a:xfrm>
            <a:off x="549995" y="2494053"/>
            <a:ext cx="222050" cy="22607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9" name="Flowchart: Connector 28"/>
          <p:cNvSpPr/>
          <p:nvPr/>
        </p:nvSpPr>
        <p:spPr>
          <a:xfrm>
            <a:off x="527381" y="5579010"/>
            <a:ext cx="222050" cy="226073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" name="TextBox 29"/>
          <p:cNvSpPr txBox="1"/>
          <p:nvPr/>
        </p:nvSpPr>
        <p:spPr>
          <a:xfrm>
            <a:off x="638406" y="5554674"/>
            <a:ext cx="2215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Other hubs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Dundee GUL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Glasgow </a:t>
            </a:r>
            <a:r>
              <a:rPr lang="en-GB" sz="2000" dirty="0" err="1">
                <a:solidFill>
                  <a:schemeClr val="bg1"/>
                </a:solidFill>
              </a:rPr>
              <a:t>H2020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4284013" y="4332404"/>
            <a:ext cx="93945" cy="10334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Flowchart: Connector 7"/>
          <p:cNvSpPr/>
          <p:nvPr/>
        </p:nvSpPr>
        <p:spPr>
          <a:xfrm>
            <a:off x="4345098" y="5261537"/>
            <a:ext cx="93945" cy="10334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Flowchart: Connector 8"/>
          <p:cNvSpPr/>
          <p:nvPr/>
        </p:nvSpPr>
        <p:spPr>
          <a:xfrm>
            <a:off x="4429649" y="5393060"/>
            <a:ext cx="93945" cy="10334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1" name="1F0F8140-C221-4009-8ACB-2D4A3D004E47" descr="2E641758-994F-4B78-A4D0-84D900A0FBF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" t="3005" r="9374"/>
          <a:stretch/>
        </p:blipFill>
        <p:spPr bwMode="auto">
          <a:xfrm>
            <a:off x="7274788" y="2727235"/>
            <a:ext cx="3698338" cy="3329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9505572" y="6164615"/>
            <a:ext cx="209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Solar Panels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973201" y="2872139"/>
            <a:ext cx="1191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6 x rapid charge points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63981" y="5233354"/>
            <a:ext cx="1481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Seating Area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63504" y="3011015"/>
            <a:ext cx="1094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3 x 22kW charge points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79054" y="1904254"/>
            <a:ext cx="1573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Battery Storage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82250" y="1788589"/>
            <a:ext cx="1372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Sub Station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954703" y="1704366"/>
            <a:ext cx="1475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Switch Cabinet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36" name="Straight Arrow Connector 35"/>
          <p:cNvCxnSpPr>
            <a:stCxn id="34" idx="2"/>
          </p:cNvCxnSpPr>
          <p:nvPr/>
        </p:nvCxnSpPr>
        <p:spPr>
          <a:xfrm flipH="1">
            <a:off x="8908362" y="2619586"/>
            <a:ext cx="160265" cy="3261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9097661" y="2535363"/>
            <a:ext cx="955209" cy="51628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3" idx="2"/>
          </p:cNvCxnSpPr>
          <p:nvPr/>
        </p:nvCxnSpPr>
        <p:spPr>
          <a:xfrm>
            <a:off x="7465760" y="2735251"/>
            <a:ext cx="976004" cy="11200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658429" y="3290719"/>
            <a:ext cx="1114754" cy="5377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6750115" y="5027196"/>
            <a:ext cx="2418226" cy="7778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10262161" y="4463006"/>
            <a:ext cx="216987" cy="176950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3" idx="1"/>
          </p:cNvCxnSpPr>
          <p:nvPr/>
        </p:nvCxnSpPr>
        <p:spPr>
          <a:xfrm flipH="1" flipV="1">
            <a:off x="9755003" y="3559607"/>
            <a:ext cx="1218198" cy="973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45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26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rgbClr val="BFBFBF"/>
    </a:dk1>
    <a:lt1>
      <a:sysClr val="window" lastClr="FFFFFF"/>
    </a:lt1>
    <a:dk2>
      <a:srgbClr val="D8D8D8"/>
    </a:dk2>
    <a:lt2>
      <a:srgbClr val="FFFFFF"/>
    </a:lt2>
    <a:accent1>
      <a:srgbClr val="48A1FA"/>
    </a:accent1>
    <a:accent2>
      <a:srgbClr val="034A90"/>
    </a:accent2>
    <a:accent3>
      <a:srgbClr val="C9C9C9"/>
    </a:accent3>
    <a:accent4>
      <a:srgbClr val="7F7F7F"/>
    </a:accent4>
    <a:accent5>
      <a:srgbClr val="48A1FA"/>
    </a:accent5>
    <a:accent6>
      <a:srgbClr val="034A90"/>
    </a:accent6>
    <a:hlink>
      <a:srgbClr val="034A90"/>
    </a:hlink>
    <a:folHlink>
      <a:srgbClr val="48A1FA"/>
    </a:folHlink>
  </a:clrScheme>
  <a:fontScheme name="CPS">
    <a:majorFont>
      <a:latin typeface="Avenir LT Std 65 Medium"/>
      <a:ea typeface=""/>
      <a:cs typeface=""/>
    </a:majorFont>
    <a:minorFont>
      <a:latin typeface="Avenir LT 45 Book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442</Words>
  <Application>Microsoft Office PowerPoint</Application>
  <PresentationFormat>Widescreen</PresentationFormat>
  <Paragraphs>95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ＭＳ Ｐゴシック</vt:lpstr>
      <vt:lpstr>Agency FB</vt:lpstr>
      <vt:lpstr>Arial</vt:lpstr>
      <vt:lpstr>Calibri</vt:lpstr>
      <vt:lpstr>Calibri Light</vt:lpstr>
      <vt:lpstr>Times New Roman</vt:lpstr>
      <vt:lpstr>1_Office Theme</vt:lpstr>
      <vt:lpstr>Scotland’s approach to electric vehicle charging</vt:lpstr>
      <vt:lpstr>Mission: Phase out the need for new petrol and diesel cars and vans by 2032</vt:lpstr>
      <vt:lpstr>ChargePlace Scotland</vt:lpstr>
      <vt:lpstr>Network Growth</vt:lpstr>
      <vt:lpstr>PowerPoint Presentation</vt:lpstr>
      <vt:lpstr>Charging Hubs</vt:lpstr>
      <vt:lpstr>Thank You</vt:lpstr>
    </vt:vector>
  </TitlesOfParts>
  <Company>Scottish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Branding</dc:title>
  <dc:creator>Kenney L (Laurence)</dc:creator>
  <cp:lastModifiedBy>Kenney L (Laurence)</cp:lastModifiedBy>
  <cp:revision>24</cp:revision>
  <dcterms:created xsi:type="dcterms:W3CDTF">2018-11-08T14:52:43Z</dcterms:created>
  <dcterms:modified xsi:type="dcterms:W3CDTF">2018-11-12T15:14:25Z</dcterms:modified>
</cp:coreProperties>
</file>