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4"/>
  </p:notesMasterIdLst>
  <p:sldIdLst>
    <p:sldId id="256" r:id="rId2"/>
    <p:sldId id="258" r:id="rId3"/>
    <p:sldId id="259" r:id="rId4"/>
    <p:sldId id="260" r:id="rId5"/>
    <p:sldId id="261" r:id="rId6"/>
    <p:sldId id="262" r:id="rId7"/>
    <p:sldId id="266" r:id="rId8"/>
    <p:sldId id="270" r:id="rId9"/>
    <p:sldId id="272" r:id="rId10"/>
    <p:sldId id="271"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5" d="100"/>
          <a:sy n="75" d="100"/>
        </p:scale>
        <p:origin x="67"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0C9811-43AD-47DD-99FB-B1DE30788550}" type="datetimeFigureOut">
              <a:rPr lang="en-GB" smtClean="0"/>
              <a:t>06/11/2018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4109D-A0A6-4682-8B67-86681DFDDEB5}" type="slidenum">
              <a:rPr lang="en-GB" smtClean="0"/>
              <a:t>‹#›</a:t>
            </a:fld>
            <a:endParaRPr lang="en-GB"/>
          </a:p>
        </p:txBody>
      </p:sp>
    </p:spTree>
    <p:extLst>
      <p:ext uri="{BB962C8B-B14F-4D97-AF65-F5344CB8AC3E}">
        <p14:creationId xmlns:p14="http://schemas.microsoft.com/office/powerpoint/2010/main" val="3881195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36052-2F98-42BC-B4E1-7EBF892F3214}" type="slidenum">
              <a:rPr lang="en-AU" smtClean="0"/>
              <a:t>2</a:t>
            </a:fld>
            <a:endParaRPr lang="en-AU" dirty="0"/>
          </a:p>
        </p:txBody>
      </p:sp>
    </p:spTree>
    <p:extLst>
      <p:ext uri="{BB962C8B-B14F-4D97-AF65-F5344CB8AC3E}">
        <p14:creationId xmlns:p14="http://schemas.microsoft.com/office/powerpoint/2010/main" val="2329575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36052-2F98-42BC-B4E1-7EBF892F3214}" type="slidenum">
              <a:rPr lang="en-AU" smtClean="0"/>
              <a:t>11</a:t>
            </a:fld>
            <a:endParaRPr lang="en-AU"/>
          </a:p>
        </p:txBody>
      </p:sp>
    </p:spTree>
    <p:extLst>
      <p:ext uri="{BB962C8B-B14F-4D97-AF65-F5344CB8AC3E}">
        <p14:creationId xmlns:p14="http://schemas.microsoft.com/office/powerpoint/2010/main" val="159148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36052-2F98-42BC-B4E1-7EBF892F3214}" type="slidenum">
              <a:rPr lang="en-AU" smtClean="0"/>
              <a:t>12</a:t>
            </a:fld>
            <a:endParaRPr lang="en-AU"/>
          </a:p>
        </p:txBody>
      </p:sp>
    </p:spTree>
    <p:extLst>
      <p:ext uri="{BB962C8B-B14F-4D97-AF65-F5344CB8AC3E}">
        <p14:creationId xmlns:p14="http://schemas.microsoft.com/office/powerpoint/2010/main" val="2338213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36052-2F98-42BC-B4E1-7EBF892F3214}" type="slidenum">
              <a:rPr lang="en-AU" smtClean="0"/>
              <a:t>3</a:t>
            </a:fld>
            <a:endParaRPr lang="en-AU" dirty="0"/>
          </a:p>
        </p:txBody>
      </p:sp>
    </p:spTree>
    <p:extLst>
      <p:ext uri="{BB962C8B-B14F-4D97-AF65-F5344CB8AC3E}">
        <p14:creationId xmlns:p14="http://schemas.microsoft.com/office/powerpoint/2010/main" val="44020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36052-2F98-42BC-B4E1-7EBF892F3214}" type="slidenum">
              <a:rPr lang="en-AU" smtClean="0"/>
              <a:t>4</a:t>
            </a:fld>
            <a:endParaRPr lang="en-AU" dirty="0"/>
          </a:p>
        </p:txBody>
      </p:sp>
    </p:spTree>
    <p:extLst>
      <p:ext uri="{BB962C8B-B14F-4D97-AF65-F5344CB8AC3E}">
        <p14:creationId xmlns:p14="http://schemas.microsoft.com/office/powerpoint/2010/main" val="233092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36052-2F98-42BC-B4E1-7EBF892F3214}" type="slidenum">
              <a:rPr lang="en-AU" smtClean="0"/>
              <a:t>5</a:t>
            </a:fld>
            <a:endParaRPr lang="en-AU"/>
          </a:p>
        </p:txBody>
      </p:sp>
    </p:spTree>
    <p:extLst>
      <p:ext uri="{BB962C8B-B14F-4D97-AF65-F5344CB8AC3E}">
        <p14:creationId xmlns:p14="http://schemas.microsoft.com/office/powerpoint/2010/main" val="1556571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36052-2F98-42BC-B4E1-7EBF892F3214}" type="slidenum">
              <a:rPr lang="en-AU" smtClean="0"/>
              <a:t>6</a:t>
            </a:fld>
            <a:endParaRPr lang="en-AU"/>
          </a:p>
        </p:txBody>
      </p:sp>
    </p:spTree>
    <p:extLst>
      <p:ext uri="{BB962C8B-B14F-4D97-AF65-F5344CB8AC3E}">
        <p14:creationId xmlns:p14="http://schemas.microsoft.com/office/powerpoint/2010/main" val="147144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36052-2F98-42BC-B4E1-7EBF892F3214}" type="slidenum">
              <a:rPr lang="en-AU" smtClean="0"/>
              <a:t>7</a:t>
            </a:fld>
            <a:endParaRPr lang="en-AU"/>
          </a:p>
        </p:txBody>
      </p:sp>
    </p:spTree>
    <p:extLst>
      <p:ext uri="{BB962C8B-B14F-4D97-AF65-F5344CB8AC3E}">
        <p14:creationId xmlns:p14="http://schemas.microsoft.com/office/powerpoint/2010/main" val="4123531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36052-2F98-42BC-B4E1-7EBF892F3214}" type="slidenum">
              <a:rPr lang="en-AU" smtClean="0"/>
              <a:t>8</a:t>
            </a:fld>
            <a:endParaRPr lang="en-AU"/>
          </a:p>
        </p:txBody>
      </p:sp>
    </p:spTree>
    <p:extLst>
      <p:ext uri="{BB962C8B-B14F-4D97-AF65-F5344CB8AC3E}">
        <p14:creationId xmlns:p14="http://schemas.microsoft.com/office/powerpoint/2010/main" val="2123478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36052-2F98-42BC-B4E1-7EBF892F3214}" type="slidenum">
              <a:rPr lang="en-AU" smtClean="0"/>
              <a:t>9</a:t>
            </a:fld>
            <a:endParaRPr lang="en-AU"/>
          </a:p>
        </p:txBody>
      </p:sp>
    </p:spTree>
    <p:extLst>
      <p:ext uri="{BB962C8B-B14F-4D97-AF65-F5344CB8AC3E}">
        <p14:creationId xmlns:p14="http://schemas.microsoft.com/office/powerpoint/2010/main" val="939576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36052-2F98-42BC-B4E1-7EBF892F3214}" type="slidenum">
              <a:rPr lang="en-AU" smtClean="0"/>
              <a:t>10</a:t>
            </a:fld>
            <a:endParaRPr lang="en-AU"/>
          </a:p>
        </p:txBody>
      </p:sp>
    </p:spTree>
    <p:extLst>
      <p:ext uri="{BB962C8B-B14F-4D97-AF65-F5344CB8AC3E}">
        <p14:creationId xmlns:p14="http://schemas.microsoft.com/office/powerpoint/2010/main" val="343814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9 Arup Main Title">
    <p:spTree>
      <p:nvGrpSpPr>
        <p:cNvPr id="1" name=""/>
        <p:cNvGrpSpPr/>
        <p:nvPr/>
      </p:nvGrpSpPr>
      <p:grpSpPr>
        <a:xfrm>
          <a:off x="0" y="0"/>
          <a:ext cx="0" cy="0"/>
          <a:chOff x="0" y="0"/>
          <a:chExt cx="0" cy="0"/>
        </a:xfrm>
      </p:grpSpPr>
      <p:sp>
        <p:nvSpPr>
          <p:cNvPr id="3" name="Title 1"/>
          <p:cNvSpPr>
            <a:spLocks noGrp="1"/>
          </p:cNvSpPr>
          <p:nvPr>
            <p:ph type="title"/>
          </p:nvPr>
        </p:nvSpPr>
        <p:spPr>
          <a:xfrm>
            <a:off x="232846" y="190507"/>
            <a:ext cx="11722100" cy="683948"/>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6:9 Arup Three Objects Option1">
    <p:spTree>
      <p:nvGrpSpPr>
        <p:cNvPr id="1" name=""/>
        <p:cNvGrpSpPr/>
        <p:nvPr/>
      </p:nvGrpSpPr>
      <p:grpSpPr>
        <a:xfrm>
          <a:off x="0" y="0"/>
          <a:ext cx="0" cy="0"/>
          <a:chOff x="0" y="0"/>
          <a:chExt cx="0" cy="0"/>
        </a:xfrm>
      </p:grpSpPr>
      <p:sp>
        <p:nvSpPr>
          <p:cNvPr id="30" name="Text Placeholder 2"/>
          <p:cNvSpPr>
            <a:spLocks noGrp="1"/>
          </p:cNvSpPr>
          <p:nvPr>
            <p:ph type="body" sz="quarter" idx="18" hasCustomPrompt="1"/>
          </p:nvPr>
        </p:nvSpPr>
        <p:spPr>
          <a:xfrm>
            <a:off x="10801678"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31" name="Text Placeholder 2"/>
          <p:cNvSpPr>
            <a:spLocks noGrp="1"/>
          </p:cNvSpPr>
          <p:nvPr>
            <p:ph type="body" sz="quarter" idx="19" hasCustomPrompt="1"/>
          </p:nvPr>
        </p:nvSpPr>
        <p:spPr>
          <a:xfrm>
            <a:off x="6143540" y="5781264"/>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2" name="Content Placeholder 7"/>
          <p:cNvSpPr>
            <a:spLocks noGrp="1"/>
          </p:cNvSpPr>
          <p:nvPr>
            <p:ph sz="quarter" idx="10" hasCustomPrompt="1"/>
          </p:nvPr>
        </p:nvSpPr>
        <p:spPr>
          <a:xfrm>
            <a:off x="232682" y="190508"/>
            <a:ext cx="5814649" cy="5590761"/>
          </a:xfrm>
          <a:prstGeom prst="rect">
            <a:avLst/>
          </a:prstGeom>
        </p:spPr>
        <p:txBody>
          <a:bodyPr lIns="0" tIns="0" rIns="0" bIns="0">
            <a:normAutofit/>
          </a:bodyPr>
          <a:lstStyle>
            <a:lvl1pPr marL="0" indent="0">
              <a:lnSpc>
                <a:spcPts val="3467"/>
              </a:lnSpc>
              <a:spcBef>
                <a:spcPts val="0"/>
              </a:spcBef>
              <a:buFontTx/>
              <a:buNone/>
              <a:defRPr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3" name="Text Placeholder 2"/>
          <p:cNvSpPr>
            <a:spLocks noGrp="1"/>
          </p:cNvSpPr>
          <p:nvPr>
            <p:ph type="body" sz="quarter" idx="12" hasCustomPrompt="1"/>
          </p:nvPr>
        </p:nvSpPr>
        <p:spPr>
          <a:xfrm>
            <a:off x="4890805"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15" name="Text Placeholder 2"/>
          <p:cNvSpPr>
            <a:spLocks noGrp="1"/>
          </p:cNvSpPr>
          <p:nvPr>
            <p:ph type="body" sz="quarter" idx="13" hasCustomPrompt="1"/>
          </p:nvPr>
        </p:nvSpPr>
        <p:spPr>
          <a:xfrm>
            <a:off x="232667" y="5781264"/>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7" name="Content Placeholder 7"/>
          <p:cNvSpPr>
            <a:spLocks noGrp="1"/>
          </p:cNvSpPr>
          <p:nvPr>
            <p:ph sz="quarter" idx="20" hasCustomPrompt="1"/>
          </p:nvPr>
        </p:nvSpPr>
        <p:spPr>
          <a:xfrm>
            <a:off x="6143546" y="190500"/>
            <a:ext cx="5814649" cy="2496277"/>
          </a:xfrm>
          <a:prstGeom prst="rect">
            <a:avLst/>
          </a:prstGeom>
        </p:spPr>
        <p:txBody>
          <a:bodyPr lIns="0" tIns="0" rIns="0" bIns="0">
            <a:normAutofit/>
          </a:bodyPr>
          <a:lstStyle>
            <a:lvl1pPr marL="0" indent="0">
              <a:lnSpc>
                <a:spcPts val="3467"/>
              </a:lnSpc>
              <a:spcBef>
                <a:spcPts val="0"/>
              </a:spcBef>
              <a:buFontTx/>
              <a:buNone/>
              <a:defRPr sz="32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8" name="Text Placeholder 2"/>
          <p:cNvSpPr>
            <a:spLocks noGrp="1"/>
          </p:cNvSpPr>
          <p:nvPr>
            <p:ph type="body" sz="quarter" idx="21" hasCustomPrompt="1"/>
          </p:nvPr>
        </p:nvSpPr>
        <p:spPr>
          <a:xfrm>
            <a:off x="10801678" y="2686777"/>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19" name="Text Placeholder 2"/>
          <p:cNvSpPr>
            <a:spLocks noGrp="1"/>
          </p:cNvSpPr>
          <p:nvPr>
            <p:ph type="body" sz="quarter" idx="22" hasCustomPrompt="1"/>
          </p:nvPr>
        </p:nvSpPr>
        <p:spPr>
          <a:xfrm>
            <a:off x="6143540" y="2686780"/>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Content Placeholder 7"/>
          <p:cNvSpPr>
            <a:spLocks noGrp="1"/>
          </p:cNvSpPr>
          <p:nvPr>
            <p:ph sz="quarter" idx="23" hasCustomPrompt="1"/>
          </p:nvPr>
        </p:nvSpPr>
        <p:spPr>
          <a:xfrm>
            <a:off x="6143546" y="3284984"/>
            <a:ext cx="5814649" cy="2496277"/>
          </a:xfrm>
          <a:prstGeom prst="rect">
            <a:avLst/>
          </a:prstGeom>
        </p:spPr>
        <p:txBody>
          <a:bodyPr lIns="0" tIns="0" rIns="0" bIns="0">
            <a:normAutofit/>
          </a:bodyPr>
          <a:lstStyle>
            <a:lvl1pPr marL="0" indent="0">
              <a:lnSpc>
                <a:spcPts val="3467"/>
              </a:lnSpc>
              <a:spcBef>
                <a:spcPts val="0"/>
              </a:spcBef>
              <a:buFontTx/>
              <a:buNone/>
              <a:defRPr sz="32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2"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24"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6:9 Arup Three Objects Option2">
    <p:spTree>
      <p:nvGrpSpPr>
        <p:cNvPr id="1" name=""/>
        <p:cNvGrpSpPr/>
        <p:nvPr/>
      </p:nvGrpSpPr>
      <p:grpSpPr>
        <a:xfrm>
          <a:off x="0" y="0"/>
          <a:ext cx="0" cy="0"/>
          <a:chOff x="0" y="0"/>
          <a:chExt cx="0" cy="0"/>
        </a:xfrm>
      </p:grpSpPr>
      <p:sp>
        <p:nvSpPr>
          <p:cNvPr id="17" name="Content Placeholder 7"/>
          <p:cNvSpPr>
            <a:spLocks noGrp="1"/>
          </p:cNvSpPr>
          <p:nvPr>
            <p:ph sz="quarter" idx="24" hasCustomPrompt="1"/>
          </p:nvPr>
        </p:nvSpPr>
        <p:spPr>
          <a:xfrm>
            <a:off x="6143546" y="190508"/>
            <a:ext cx="5814649" cy="5590761"/>
          </a:xfrm>
          <a:prstGeom prst="rect">
            <a:avLst/>
          </a:prstGeom>
        </p:spPr>
        <p:txBody>
          <a:bodyPr lIns="0" tIns="0" rIns="0" bIns="0">
            <a:normAutofit/>
          </a:bodyPr>
          <a:lstStyle>
            <a:lvl1pPr marL="0" indent="0">
              <a:lnSpc>
                <a:spcPts val="3467"/>
              </a:lnSpc>
              <a:spcBef>
                <a:spcPts val="0"/>
              </a:spcBef>
              <a:buFontTx/>
              <a:buNone/>
              <a:defRPr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8" name="Text Placeholder 2"/>
          <p:cNvSpPr>
            <a:spLocks noGrp="1"/>
          </p:cNvSpPr>
          <p:nvPr>
            <p:ph type="body" sz="quarter" idx="25" hasCustomPrompt="1"/>
          </p:nvPr>
        </p:nvSpPr>
        <p:spPr>
          <a:xfrm>
            <a:off x="10801678"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0" name="Content Placeholder 7"/>
          <p:cNvSpPr>
            <a:spLocks noGrp="1"/>
          </p:cNvSpPr>
          <p:nvPr>
            <p:ph sz="quarter" idx="12" hasCustomPrompt="1"/>
          </p:nvPr>
        </p:nvSpPr>
        <p:spPr>
          <a:xfrm>
            <a:off x="232682" y="3284984"/>
            <a:ext cx="5814649" cy="2496277"/>
          </a:xfrm>
          <a:prstGeom prst="rect">
            <a:avLst/>
          </a:prstGeom>
        </p:spPr>
        <p:txBody>
          <a:bodyPr lIns="0" tIns="0" rIns="0" bIns="0">
            <a:normAutofit/>
          </a:bodyPr>
          <a:lstStyle>
            <a:lvl1pPr marL="0" indent="0">
              <a:lnSpc>
                <a:spcPts val="3467"/>
              </a:lnSpc>
              <a:spcBef>
                <a:spcPts val="0"/>
              </a:spcBef>
              <a:buFontTx/>
              <a:buNone/>
              <a:defRPr sz="32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1" name="Text Placeholder 2"/>
          <p:cNvSpPr>
            <a:spLocks noGrp="1"/>
          </p:cNvSpPr>
          <p:nvPr>
            <p:ph type="body" sz="quarter" idx="18" hasCustomPrompt="1"/>
          </p:nvPr>
        </p:nvSpPr>
        <p:spPr>
          <a:xfrm>
            <a:off x="4890805"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2" name="Text Placeholder 2"/>
          <p:cNvSpPr>
            <a:spLocks noGrp="1"/>
          </p:cNvSpPr>
          <p:nvPr>
            <p:ph type="body" sz="quarter" idx="19" hasCustomPrompt="1"/>
          </p:nvPr>
        </p:nvSpPr>
        <p:spPr>
          <a:xfrm>
            <a:off x="232667" y="5781264"/>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3" name="Content Placeholder 7"/>
          <p:cNvSpPr>
            <a:spLocks noGrp="1"/>
          </p:cNvSpPr>
          <p:nvPr>
            <p:ph sz="quarter" idx="20" hasCustomPrompt="1"/>
          </p:nvPr>
        </p:nvSpPr>
        <p:spPr>
          <a:xfrm>
            <a:off x="232682" y="190500"/>
            <a:ext cx="5814649" cy="2496277"/>
          </a:xfrm>
          <a:prstGeom prst="rect">
            <a:avLst/>
          </a:prstGeom>
        </p:spPr>
        <p:txBody>
          <a:bodyPr lIns="0" tIns="0" rIns="0" bIns="0">
            <a:normAutofit/>
          </a:bodyPr>
          <a:lstStyle>
            <a:lvl1pPr marL="0" indent="0">
              <a:lnSpc>
                <a:spcPts val="3467"/>
              </a:lnSpc>
              <a:spcBef>
                <a:spcPts val="0"/>
              </a:spcBef>
              <a:buFontTx/>
              <a:buNone/>
              <a:defRPr sz="32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4" name="Text Placeholder 2"/>
          <p:cNvSpPr>
            <a:spLocks noGrp="1"/>
          </p:cNvSpPr>
          <p:nvPr>
            <p:ph type="body" sz="quarter" idx="21" hasCustomPrompt="1"/>
          </p:nvPr>
        </p:nvSpPr>
        <p:spPr>
          <a:xfrm>
            <a:off x="4890805" y="2686777"/>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5" name="Text Placeholder 2"/>
          <p:cNvSpPr>
            <a:spLocks noGrp="1"/>
          </p:cNvSpPr>
          <p:nvPr>
            <p:ph type="body" sz="quarter" idx="22" hasCustomPrompt="1"/>
          </p:nvPr>
        </p:nvSpPr>
        <p:spPr>
          <a:xfrm>
            <a:off x="232667" y="2686780"/>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5"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13" name="Text Placeholder 2"/>
          <p:cNvSpPr>
            <a:spLocks noGrp="1"/>
          </p:cNvSpPr>
          <p:nvPr>
            <p:ph type="body" sz="quarter" idx="34" hasCustomPrompt="1"/>
          </p:nvPr>
        </p:nvSpPr>
        <p:spPr>
          <a:xfrm>
            <a:off x="6144005" y="5781264"/>
            <a:ext cx="4320000" cy="297517"/>
          </a:xfrm>
          <a:prstGeom prst="rect">
            <a:avLst/>
          </a:prstGeom>
        </p:spPr>
        <p:txBody>
          <a:bodyPr vert="horz" wrap="square"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6:9 Arup Four Objects">
    <p:spTree>
      <p:nvGrpSpPr>
        <p:cNvPr id="1" name=""/>
        <p:cNvGrpSpPr/>
        <p:nvPr/>
      </p:nvGrpSpPr>
      <p:grpSpPr>
        <a:xfrm>
          <a:off x="0" y="0"/>
          <a:ext cx="0" cy="0"/>
          <a:chOff x="0" y="0"/>
          <a:chExt cx="0" cy="0"/>
        </a:xfrm>
      </p:grpSpPr>
      <p:sp>
        <p:nvSpPr>
          <p:cNvPr id="17" name="Content Placeholder 7"/>
          <p:cNvSpPr>
            <a:spLocks noGrp="1"/>
          </p:cNvSpPr>
          <p:nvPr>
            <p:ph sz="quarter" idx="12" hasCustomPrompt="1"/>
          </p:nvPr>
        </p:nvSpPr>
        <p:spPr>
          <a:xfrm>
            <a:off x="232682" y="3284984"/>
            <a:ext cx="5814649" cy="2496277"/>
          </a:xfrm>
          <a:prstGeom prst="rect">
            <a:avLst/>
          </a:prstGeom>
        </p:spPr>
        <p:txBody>
          <a:bodyPr lIns="0" tIns="0" rIns="0" bIns="0">
            <a:normAutofit/>
          </a:bodyPr>
          <a:lstStyle>
            <a:lvl1pPr marL="0" indent="0">
              <a:lnSpc>
                <a:spcPts val="3467"/>
              </a:lnSpc>
              <a:spcBef>
                <a:spcPts val="0"/>
              </a:spcBef>
              <a:buFontTx/>
              <a:buNone/>
              <a:defRPr sz="32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8" name="Text Placeholder 2"/>
          <p:cNvSpPr>
            <a:spLocks noGrp="1"/>
          </p:cNvSpPr>
          <p:nvPr>
            <p:ph type="body" sz="quarter" idx="18" hasCustomPrompt="1"/>
          </p:nvPr>
        </p:nvSpPr>
        <p:spPr>
          <a:xfrm>
            <a:off x="4890805"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19" name="Text Placeholder 2"/>
          <p:cNvSpPr>
            <a:spLocks noGrp="1"/>
          </p:cNvSpPr>
          <p:nvPr>
            <p:ph type="body" sz="quarter" idx="19" hasCustomPrompt="1"/>
          </p:nvPr>
        </p:nvSpPr>
        <p:spPr>
          <a:xfrm>
            <a:off x="232667" y="5781264"/>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4" name="Content Placeholder 7"/>
          <p:cNvSpPr>
            <a:spLocks noGrp="1"/>
          </p:cNvSpPr>
          <p:nvPr>
            <p:ph sz="quarter" idx="20" hasCustomPrompt="1"/>
          </p:nvPr>
        </p:nvSpPr>
        <p:spPr>
          <a:xfrm>
            <a:off x="232682" y="190500"/>
            <a:ext cx="5814649" cy="2496277"/>
          </a:xfrm>
          <a:prstGeom prst="rect">
            <a:avLst/>
          </a:prstGeom>
        </p:spPr>
        <p:txBody>
          <a:bodyPr lIns="0" tIns="0" rIns="0" bIns="0">
            <a:normAutofit/>
          </a:bodyPr>
          <a:lstStyle>
            <a:lvl1pPr marL="0" indent="0">
              <a:lnSpc>
                <a:spcPts val="3467"/>
              </a:lnSpc>
              <a:spcBef>
                <a:spcPts val="0"/>
              </a:spcBef>
              <a:buFontTx/>
              <a:buNone/>
              <a:defRPr sz="32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5" name="Text Placeholder 2"/>
          <p:cNvSpPr>
            <a:spLocks noGrp="1"/>
          </p:cNvSpPr>
          <p:nvPr>
            <p:ph type="body" sz="quarter" idx="21" hasCustomPrompt="1"/>
          </p:nvPr>
        </p:nvSpPr>
        <p:spPr>
          <a:xfrm>
            <a:off x="4890805" y="2686777"/>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6" name="Text Placeholder 2"/>
          <p:cNvSpPr>
            <a:spLocks noGrp="1"/>
          </p:cNvSpPr>
          <p:nvPr>
            <p:ph type="body" sz="quarter" idx="22" hasCustomPrompt="1"/>
          </p:nvPr>
        </p:nvSpPr>
        <p:spPr>
          <a:xfrm>
            <a:off x="232667" y="2686780"/>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0" name="Content Placeholder 7"/>
          <p:cNvSpPr>
            <a:spLocks noGrp="1"/>
          </p:cNvSpPr>
          <p:nvPr>
            <p:ph sz="quarter" idx="26" hasCustomPrompt="1"/>
          </p:nvPr>
        </p:nvSpPr>
        <p:spPr>
          <a:xfrm>
            <a:off x="6143546" y="190500"/>
            <a:ext cx="5814649" cy="2496277"/>
          </a:xfrm>
          <a:prstGeom prst="rect">
            <a:avLst/>
          </a:prstGeom>
        </p:spPr>
        <p:txBody>
          <a:bodyPr lIns="0" tIns="0" rIns="0" bIns="0">
            <a:normAutofit/>
          </a:bodyPr>
          <a:lstStyle>
            <a:lvl1pPr marL="0" indent="0">
              <a:lnSpc>
                <a:spcPts val="3467"/>
              </a:lnSpc>
              <a:spcBef>
                <a:spcPts val="0"/>
              </a:spcBef>
              <a:buFontTx/>
              <a:buNone/>
              <a:defRPr sz="32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31" name="Text Placeholder 2"/>
          <p:cNvSpPr>
            <a:spLocks noGrp="1"/>
          </p:cNvSpPr>
          <p:nvPr>
            <p:ph type="body" sz="quarter" idx="27" hasCustomPrompt="1"/>
          </p:nvPr>
        </p:nvSpPr>
        <p:spPr>
          <a:xfrm>
            <a:off x="10801678" y="2686777"/>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32" name="Text Placeholder 2"/>
          <p:cNvSpPr>
            <a:spLocks noGrp="1"/>
          </p:cNvSpPr>
          <p:nvPr>
            <p:ph type="body" sz="quarter" idx="28" hasCustomPrompt="1"/>
          </p:nvPr>
        </p:nvSpPr>
        <p:spPr>
          <a:xfrm>
            <a:off x="6143540" y="2686780"/>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6" name="Text Placeholder 2"/>
          <p:cNvSpPr>
            <a:spLocks noGrp="1"/>
          </p:cNvSpPr>
          <p:nvPr>
            <p:ph type="body" sz="quarter" idx="30" hasCustomPrompt="1"/>
          </p:nvPr>
        </p:nvSpPr>
        <p:spPr>
          <a:xfrm>
            <a:off x="6143540" y="5781264"/>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0" name="Content Placeholder 7"/>
          <p:cNvSpPr>
            <a:spLocks noGrp="1"/>
          </p:cNvSpPr>
          <p:nvPr>
            <p:ph sz="quarter" idx="23" hasCustomPrompt="1"/>
          </p:nvPr>
        </p:nvSpPr>
        <p:spPr>
          <a:xfrm>
            <a:off x="6143546" y="3284984"/>
            <a:ext cx="5814649" cy="2496277"/>
          </a:xfrm>
          <a:prstGeom prst="rect">
            <a:avLst/>
          </a:prstGeom>
        </p:spPr>
        <p:txBody>
          <a:bodyPr lIns="0" tIns="0" rIns="0" bIns="0">
            <a:normAutofit/>
          </a:bodyPr>
          <a:lstStyle>
            <a:lvl1pPr marL="0" indent="0">
              <a:lnSpc>
                <a:spcPts val="3467"/>
              </a:lnSpc>
              <a:spcBef>
                <a:spcPts val="0"/>
              </a:spcBef>
              <a:buFontTx/>
              <a:buNone/>
              <a:defRPr sz="32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1" name="Text Placeholder 2"/>
          <p:cNvSpPr>
            <a:spLocks noGrp="1"/>
          </p:cNvSpPr>
          <p:nvPr>
            <p:ph type="body" sz="quarter" idx="34" hasCustomPrompt="1"/>
          </p:nvPr>
        </p:nvSpPr>
        <p:spPr>
          <a:xfrm>
            <a:off x="10801678"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7"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23"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6:9 Arup Single Image">
    <p:spTree>
      <p:nvGrpSpPr>
        <p:cNvPr id="1" name=""/>
        <p:cNvGrpSpPr/>
        <p:nvPr/>
      </p:nvGrpSpPr>
      <p:grpSpPr>
        <a:xfrm>
          <a:off x="0" y="0"/>
          <a:ext cx="0" cy="0"/>
          <a:chOff x="0" y="0"/>
          <a:chExt cx="0" cy="0"/>
        </a:xfrm>
      </p:grpSpPr>
      <p:sp>
        <p:nvSpPr>
          <p:cNvPr id="20" name="Picture Placeholder 2"/>
          <p:cNvSpPr>
            <a:spLocks noGrp="1" noChangeAspect="1"/>
          </p:cNvSpPr>
          <p:nvPr>
            <p:ph type="pic" sz="quarter" idx="11" hasCustomPrompt="1"/>
          </p:nvPr>
        </p:nvSpPr>
        <p:spPr>
          <a:xfrm>
            <a:off x="230400" y="190500"/>
            <a:ext cx="11731200" cy="5592000"/>
          </a:xfrm>
          <a:prstGeom prst="rect">
            <a:avLst/>
          </a:prstGeom>
        </p:spPr>
        <p:txBody>
          <a:bodyPr vert="horz" lIns="0" tIns="0" rIns="0" bIns="0" anchor="t">
            <a:normAutofit/>
          </a:bodyPr>
          <a:lstStyle>
            <a:lvl1pPr marL="0" indent="0">
              <a:lnSpc>
                <a:spcPts val="3467"/>
              </a:lnSpc>
              <a:spcBef>
                <a:spcPts val="0"/>
              </a:spcBef>
              <a:buNone/>
              <a:defRPr>
                <a:latin typeface="Times New Roman"/>
                <a:cs typeface="Times New Roman"/>
              </a:defRPr>
            </a:lvl1pPr>
          </a:lstStyle>
          <a:p>
            <a:r>
              <a:rPr lang="en-US" dirty="0"/>
              <a:t/>
            </a:r>
            <a:br>
              <a:rPr lang="en-US" dirty="0"/>
            </a:br>
            <a:r>
              <a:rPr lang="en-US" dirty="0"/>
              <a:t/>
            </a:r>
            <a:br>
              <a:rPr lang="en-US" dirty="0"/>
            </a:br>
            <a:r>
              <a:rPr lang="en-US" dirty="0"/>
              <a:t/>
            </a:r>
            <a:br>
              <a:rPr lang="en-US" dirty="0"/>
            </a:br>
            <a:endParaRPr lang="en-US" dirty="0"/>
          </a:p>
          <a:p>
            <a:endParaRPr lang="en-US" dirty="0"/>
          </a:p>
          <a:p>
            <a:endParaRPr lang="en-US" dirty="0"/>
          </a:p>
        </p:txBody>
      </p:sp>
      <p:sp>
        <p:nvSpPr>
          <p:cNvPr id="11" name="Text Placeholder 2"/>
          <p:cNvSpPr>
            <a:spLocks noGrp="1"/>
          </p:cNvSpPr>
          <p:nvPr>
            <p:ph type="body" sz="quarter" idx="13" hasCustomPrompt="1"/>
          </p:nvPr>
        </p:nvSpPr>
        <p:spPr>
          <a:xfrm>
            <a:off x="232667" y="5781265"/>
            <a:ext cx="8123542" cy="240024"/>
          </a:xfrm>
          <a:prstGeom prst="rect">
            <a:avLst/>
          </a:prstGeom>
        </p:spPr>
        <p:txBody>
          <a:bodyPr vert="horz" wrap="square"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2" name="Text Placeholder 2"/>
          <p:cNvSpPr>
            <a:spLocks noGrp="1"/>
          </p:cNvSpPr>
          <p:nvPr>
            <p:ph type="body" sz="quarter" idx="17" hasCustomPrompt="1"/>
          </p:nvPr>
        </p:nvSpPr>
        <p:spPr>
          <a:xfrm>
            <a:off x="8601600" y="5781261"/>
            <a:ext cx="3360000" cy="240027"/>
          </a:xfrm>
          <a:prstGeom prst="rect">
            <a:avLst/>
          </a:prstGeom>
        </p:spPr>
        <p:txBody>
          <a:bodyPr vert="horz" lIns="0" tIns="46800" rIns="0" bIns="4680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9"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7"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6:9 Arup Two Images">
    <p:spTree>
      <p:nvGrpSpPr>
        <p:cNvPr id="1" name=""/>
        <p:cNvGrpSpPr/>
        <p:nvPr/>
      </p:nvGrpSpPr>
      <p:grpSpPr>
        <a:xfrm>
          <a:off x="0" y="0"/>
          <a:ext cx="0" cy="0"/>
          <a:chOff x="0" y="0"/>
          <a:chExt cx="0" cy="0"/>
        </a:xfrm>
      </p:grpSpPr>
      <p:sp>
        <p:nvSpPr>
          <p:cNvPr id="13" name="Picture Placeholder 2"/>
          <p:cNvSpPr>
            <a:spLocks noGrp="1" noChangeAspect="1"/>
          </p:cNvSpPr>
          <p:nvPr>
            <p:ph type="pic" sz="quarter" idx="12" hasCustomPrompt="1"/>
          </p:nvPr>
        </p:nvSpPr>
        <p:spPr>
          <a:xfrm>
            <a:off x="232668" y="190508"/>
            <a:ext cx="5812800" cy="5590761"/>
          </a:xfrm>
          <a:prstGeom prst="rect">
            <a:avLst/>
          </a:prstGeom>
        </p:spPr>
        <p:txBody>
          <a:bodyPr vert="horz" lIns="0" tIns="0" rIns="0" bIns="0" anchor="t">
            <a:normAutofit/>
          </a:bodyPr>
          <a:lstStyle>
            <a:lvl1pPr marL="0" indent="0">
              <a:lnSpc>
                <a:spcPts val="3467"/>
              </a:lnSpc>
              <a:spcBef>
                <a:spcPts val="0"/>
              </a:spcBef>
              <a:buNone/>
              <a:defRPr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8" name="Picture Placeholder 2"/>
          <p:cNvSpPr>
            <a:spLocks noGrp="1" noChangeAspect="1"/>
          </p:cNvSpPr>
          <p:nvPr>
            <p:ph type="pic" sz="quarter" idx="13" hasCustomPrompt="1"/>
          </p:nvPr>
        </p:nvSpPr>
        <p:spPr>
          <a:xfrm>
            <a:off x="6145855" y="190508"/>
            <a:ext cx="5812800" cy="5590761"/>
          </a:xfrm>
          <a:prstGeom prst="rect">
            <a:avLst/>
          </a:prstGeom>
        </p:spPr>
        <p:txBody>
          <a:bodyPr vert="horz" lIns="0" tIns="0" rIns="0" bIns="0" anchor="t">
            <a:normAutofit/>
          </a:bodyPr>
          <a:lstStyle>
            <a:lvl1pPr marL="0" indent="0">
              <a:lnSpc>
                <a:spcPts val="3467"/>
              </a:lnSpc>
              <a:spcBef>
                <a:spcPts val="0"/>
              </a:spcBef>
              <a:buNone/>
              <a:defRPr>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5" name="Text Placeholder 2"/>
          <p:cNvSpPr>
            <a:spLocks noGrp="1"/>
          </p:cNvSpPr>
          <p:nvPr>
            <p:ph type="body" sz="quarter" idx="34" hasCustomPrompt="1"/>
          </p:nvPr>
        </p:nvSpPr>
        <p:spPr>
          <a:xfrm>
            <a:off x="4890805"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16" name="Text Placeholder 2"/>
          <p:cNvSpPr>
            <a:spLocks noGrp="1"/>
          </p:cNvSpPr>
          <p:nvPr>
            <p:ph type="body" sz="quarter" idx="35" hasCustomPrompt="1"/>
          </p:nvPr>
        </p:nvSpPr>
        <p:spPr>
          <a:xfrm>
            <a:off x="232667" y="5781264"/>
            <a:ext cx="4320000" cy="297517"/>
          </a:xfrm>
          <a:prstGeom prst="rect">
            <a:avLst/>
          </a:prstGeom>
        </p:spPr>
        <p:txBody>
          <a:bodyPr vert="horz" wrap="square"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7" name="Text Placeholder 2"/>
          <p:cNvSpPr>
            <a:spLocks noGrp="1"/>
          </p:cNvSpPr>
          <p:nvPr>
            <p:ph type="body" sz="quarter" idx="17" hasCustomPrompt="1"/>
          </p:nvPr>
        </p:nvSpPr>
        <p:spPr>
          <a:xfrm>
            <a:off x="10802142"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12"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10" name="Text Placeholder 2"/>
          <p:cNvSpPr>
            <a:spLocks noGrp="1"/>
          </p:cNvSpPr>
          <p:nvPr>
            <p:ph type="body" sz="quarter" idx="18" hasCustomPrompt="1"/>
          </p:nvPr>
        </p:nvSpPr>
        <p:spPr>
          <a:xfrm>
            <a:off x="6144005" y="5781264"/>
            <a:ext cx="4320000" cy="297517"/>
          </a:xfrm>
          <a:prstGeom prst="rect">
            <a:avLst/>
          </a:prstGeom>
        </p:spPr>
        <p:txBody>
          <a:bodyPr vert="horz" wrap="square"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1"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6:9 Arup Three Images Option1">
    <p:spTree>
      <p:nvGrpSpPr>
        <p:cNvPr id="1" name=""/>
        <p:cNvGrpSpPr/>
        <p:nvPr/>
      </p:nvGrpSpPr>
      <p:grpSpPr>
        <a:xfrm>
          <a:off x="0" y="0"/>
          <a:ext cx="0" cy="0"/>
          <a:chOff x="0" y="0"/>
          <a:chExt cx="0" cy="0"/>
        </a:xfrm>
      </p:grpSpPr>
      <p:sp>
        <p:nvSpPr>
          <p:cNvPr id="21" name="Picture Placeholder 2"/>
          <p:cNvSpPr>
            <a:spLocks noGrp="1" noChangeAspect="1"/>
          </p:cNvSpPr>
          <p:nvPr>
            <p:ph type="pic" sz="quarter" idx="15" hasCustomPrompt="1"/>
          </p:nvPr>
        </p:nvSpPr>
        <p:spPr>
          <a:xfrm>
            <a:off x="6145391" y="190500"/>
            <a:ext cx="5812800" cy="2496000"/>
          </a:xfrm>
          <a:prstGeom prst="rect">
            <a:avLst/>
          </a:prstGeom>
        </p:spPr>
        <p:txBody>
          <a:bodyPr vert="horz" lIns="0" tIns="0" rIns="0" bIns="0" anchor="t">
            <a:normAutofit/>
          </a:bodyPr>
          <a:lstStyle>
            <a:lvl1pPr marL="0" indent="0">
              <a:lnSpc>
                <a:spcPts val="2667"/>
              </a:lnSpc>
              <a:spcBef>
                <a:spcPts val="0"/>
              </a:spcBef>
              <a:buNone/>
              <a:defRPr sz="240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2" name="Picture Placeholder 2"/>
          <p:cNvSpPr>
            <a:spLocks noGrp="1" noChangeAspect="1"/>
          </p:cNvSpPr>
          <p:nvPr>
            <p:ph type="pic" sz="quarter" idx="16" hasCustomPrompt="1"/>
          </p:nvPr>
        </p:nvSpPr>
        <p:spPr>
          <a:xfrm>
            <a:off x="6145391" y="3284984"/>
            <a:ext cx="5812800" cy="2496000"/>
          </a:xfrm>
          <a:prstGeom prst="rect">
            <a:avLst/>
          </a:prstGeom>
        </p:spPr>
        <p:txBody>
          <a:bodyPr vert="horz" lIns="0" tIns="0" rIns="0" bIns="0" anchor="t">
            <a:noAutofit/>
          </a:bodyPr>
          <a:lstStyle>
            <a:lvl1pPr marL="0" indent="0">
              <a:lnSpc>
                <a:spcPts val="2667"/>
              </a:lnSpc>
              <a:spcBef>
                <a:spcPts val="0"/>
              </a:spcBef>
              <a:buNone/>
              <a:defRPr sz="240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4" name="Picture Placeholder 2"/>
          <p:cNvSpPr>
            <a:spLocks noGrp="1" noChangeAspect="1"/>
          </p:cNvSpPr>
          <p:nvPr>
            <p:ph type="pic" sz="quarter" idx="12" hasCustomPrompt="1"/>
          </p:nvPr>
        </p:nvSpPr>
        <p:spPr>
          <a:xfrm>
            <a:off x="232668" y="190508"/>
            <a:ext cx="5812800" cy="5590761"/>
          </a:xfrm>
          <a:prstGeom prst="rect">
            <a:avLst/>
          </a:prstGeom>
        </p:spPr>
        <p:txBody>
          <a:bodyPr vert="horz" lIns="0" tIns="0" rIns="0" bIns="0" anchor="t">
            <a:normAutofit/>
          </a:bodyPr>
          <a:lstStyle>
            <a:lvl1pPr marL="0" indent="0">
              <a:lnSpc>
                <a:spcPts val="3467"/>
              </a:lnSpc>
              <a:spcBef>
                <a:spcPts val="0"/>
              </a:spcBef>
              <a:buNone/>
              <a:defRPr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7" name="Text Placeholder 2"/>
          <p:cNvSpPr>
            <a:spLocks noGrp="1"/>
          </p:cNvSpPr>
          <p:nvPr>
            <p:ph type="body" sz="quarter" idx="18" hasCustomPrompt="1"/>
          </p:nvPr>
        </p:nvSpPr>
        <p:spPr>
          <a:xfrm>
            <a:off x="10801678"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19" name="Text Placeholder 2"/>
          <p:cNvSpPr>
            <a:spLocks noGrp="1"/>
          </p:cNvSpPr>
          <p:nvPr>
            <p:ph type="body" sz="quarter" idx="34" hasCustomPrompt="1"/>
          </p:nvPr>
        </p:nvSpPr>
        <p:spPr>
          <a:xfrm>
            <a:off x="4890805"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0" name="Text Placeholder 2"/>
          <p:cNvSpPr>
            <a:spLocks noGrp="1"/>
          </p:cNvSpPr>
          <p:nvPr>
            <p:ph type="body" sz="quarter" idx="13" hasCustomPrompt="1"/>
          </p:nvPr>
        </p:nvSpPr>
        <p:spPr>
          <a:xfrm>
            <a:off x="232667" y="5781264"/>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3" name="Text Placeholder 2"/>
          <p:cNvSpPr>
            <a:spLocks noGrp="1"/>
          </p:cNvSpPr>
          <p:nvPr>
            <p:ph type="body" sz="quarter" idx="21" hasCustomPrompt="1"/>
          </p:nvPr>
        </p:nvSpPr>
        <p:spPr>
          <a:xfrm>
            <a:off x="10801678" y="2686777"/>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5" name="Text Placeholder 2"/>
          <p:cNvSpPr>
            <a:spLocks noGrp="1"/>
          </p:cNvSpPr>
          <p:nvPr>
            <p:ph type="body" sz="quarter" idx="22" hasCustomPrompt="1"/>
          </p:nvPr>
        </p:nvSpPr>
        <p:spPr>
          <a:xfrm>
            <a:off x="6143540" y="2686780"/>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5"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13" name="Text Placeholder 2"/>
          <p:cNvSpPr>
            <a:spLocks noGrp="1"/>
          </p:cNvSpPr>
          <p:nvPr>
            <p:ph type="body" sz="quarter" idx="35" hasCustomPrompt="1"/>
          </p:nvPr>
        </p:nvSpPr>
        <p:spPr>
          <a:xfrm>
            <a:off x="6144005" y="5781264"/>
            <a:ext cx="4320000" cy="297517"/>
          </a:xfrm>
          <a:prstGeom prst="rect">
            <a:avLst/>
          </a:prstGeom>
        </p:spPr>
        <p:txBody>
          <a:bodyPr vert="horz" wrap="square"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6:9 Arup Three Images Option2">
    <p:spTree>
      <p:nvGrpSpPr>
        <p:cNvPr id="1" name=""/>
        <p:cNvGrpSpPr/>
        <p:nvPr/>
      </p:nvGrpSpPr>
      <p:grpSpPr>
        <a:xfrm>
          <a:off x="0" y="0"/>
          <a:ext cx="0" cy="0"/>
          <a:chOff x="0" y="0"/>
          <a:chExt cx="0" cy="0"/>
        </a:xfrm>
      </p:grpSpPr>
      <p:sp>
        <p:nvSpPr>
          <p:cNvPr id="27" name="Picture Placeholder 2"/>
          <p:cNvSpPr>
            <a:spLocks noGrp="1" noChangeAspect="1"/>
          </p:cNvSpPr>
          <p:nvPr>
            <p:ph type="pic" sz="quarter" idx="16" hasCustomPrompt="1"/>
          </p:nvPr>
        </p:nvSpPr>
        <p:spPr>
          <a:xfrm>
            <a:off x="232668" y="3284984"/>
            <a:ext cx="5812800" cy="2496000"/>
          </a:xfrm>
          <a:prstGeom prst="rect">
            <a:avLst/>
          </a:prstGeom>
        </p:spPr>
        <p:txBody>
          <a:bodyPr vert="horz" lIns="0" tIns="0" rIns="0" bIns="0" anchor="t"/>
          <a:lstStyle>
            <a:lvl1pPr marL="0" indent="0">
              <a:lnSpc>
                <a:spcPts val="2667"/>
              </a:lnSpc>
              <a:spcBef>
                <a:spcPts val="0"/>
              </a:spcBef>
              <a:buNone/>
              <a:defRPr sz="240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37" name="Picture Placeholder 2"/>
          <p:cNvSpPr>
            <a:spLocks noGrp="1" noChangeAspect="1"/>
          </p:cNvSpPr>
          <p:nvPr>
            <p:ph type="pic" sz="quarter" idx="12" hasCustomPrompt="1"/>
          </p:nvPr>
        </p:nvSpPr>
        <p:spPr>
          <a:xfrm>
            <a:off x="6145855" y="190508"/>
            <a:ext cx="5812800" cy="5590761"/>
          </a:xfrm>
          <a:prstGeom prst="rect">
            <a:avLst/>
          </a:prstGeom>
        </p:spPr>
        <p:txBody>
          <a:bodyPr vert="horz" lIns="0" tIns="0" rIns="0" bIns="0" anchor="t"/>
          <a:lstStyle>
            <a:lvl1pPr marL="0" indent="0">
              <a:lnSpc>
                <a:spcPts val="3467"/>
              </a:lnSpc>
              <a:spcBef>
                <a:spcPts val="0"/>
              </a:spcBef>
              <a:buNone/>
              <a:defRPr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69" name="Picture Placeholder 2"/>
          <p:cNvSpPr>
            <a:spLocks noGrp="1" noChangeAspect="1"/>
          </p:cNvSpPr>
          <p:nvPr>
            <p:ph type="pic" sz="quarter" idx="15" hasCustomPrompt="1"/>
          </p:nvPr>
        </p:nvSpPr>
        <p:spPr>
          <a:xfrm>
            <a:off x="232668" y="190500"/>
            <a:ext cx="5812800" cy="2496000"/>
          </a:xfrm>
          <a:prstGeom prst="rect">
            <a:avLst/>
          </a:prstGeom>
        </p:spPr>
        <p:txBody>
          <a:bodyPr vert="horz" lIns="0" tIns="0" rIns="0" bIns="0" anchor="t"/>
          <a:lstStyle>
            <a:lvl1pPr marL="0" indent="0">
              <a:lnSpc>
                <a:spcPts val="2667"/>
              </a:lnSpc>
              <a:spcBef>
                <a:spcPts val="0"/>
              </a:spcBef>
              <a:buNone/>
              <a:defRPr sz="240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8" name="Text Placeholder 2"/>
          <p:cNvSpPr>
            <a:spLocks noGrp="1"/>
          </p:cNvSpPr>
          <p:nvPr>
            <p:ph type="body" sz="quarter" idx="25" hasCustomPrompt="1"/>
          </p:nvPr>
        </p:nvSpPr>
        <p:spPr>
          <a:xfrm>
            <a:off x="10801678"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0" name="Text Placeholder 2"/>
          <p:cNvSpPr>
            <a:spLocks noGrp="1"/>
          </p:cNvSpPr>
          <p:nvPr>
            <p:ph type="body" sz="quarter" idx="18" hasCustomPrompt="1"/>
          </p:nvPr>
        </p:nvSpPr>
        <p:spPr>
          <a:xfrm>
            <a:off x="4890805"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1" name="Text Placeholder 2"/>
          <p:cNvSpPr>
            <a:spLocks noGrp="1"/>
          </p:cNvSpPr>
          <p:nvPr>
            <p:ph type="body" sz="quarter" idx="19" hasCustomPrompt="1"/>
          </p:nvPr>
        </p:nvSpPr>
        <p:spPr>
          <a:xfrm>
            <a:off x="232667" y="5781264"/>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2" name="Text Placeholder 2"/>
          <p:cNvSpPr>
            <a:spLocks noGrp="1"/>
          </p:cNvSpPr>
          <p:nvPr>
            <p:ph type="body" sz="quarter" idx="21" hasCustomPrompt="1"/>
          </p:nvPr>
        </p:nvSpPr>
        <p:spPr>
          <a:xfrm>
            <a:off x="4890805" y="2686777"/>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3" name="Text Placeholder 2"/>
          <p:cNvSpPr>
            <a:spLocks noGrp="1"/>
          </p:cNvSpPr>
          <p:nvPr>
            <p:ph type="body" sz="quarter" idx="22" hasCustomPrompt="1"/>
          </p:nvPr>
        </p:nvSpPr>
        <p:spPr>
          <a:xfrm>
            <a:off x="232667" y="2686780"/>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16" name="Text Placeholder 2"/>
          <p:cNvSpPr>
            <a:spLocks noGrp="1"/>
          </p:cNvSpPr>
          <p:nvPr>
            <p:ph type="body" sz="quarter" idx="34" hasCustomPrompt="1"/>
          </p:nvPr>
        </p:nvSpPr>
        <p:spPr>
          <a:xfrm>
            <a:off x="6144005" y="5781264"/>
            <a:ext cx="4320000" cy="297517"/>
          </a:xfrm>
          <a:prstGeom prst="rect">
            <a:avLst/>
          </a:prstGeom>
        </p:spPr>
        <p:txBody>
          <a:bodyPr vert="horz" wrap="square"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3"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6:9 Arup Four Images">
    <p:spTree>
      <p:nvGrpSpPr>
        <p:cNvPr id="1" name=""/>
        <p:cNvGrpSpPr/>
        <p:nvPr/>
      </p:nvGrpSpPr>
      <p:grpSpPr>
        <a:xfrm>
          <a:off x="0" y="0"/>
          <a:ext cx="0" cy="0"/>
          <a:chOff x="0" y="0"/>
          <a:chExt cx="0" cy="0"/>
        </a:xfrm>
      </p:grpSpPr>
      <p:sp>
        <p:nvSpPr>
          <p:cNvPr id="35" name="Picture Placeholder 2"/>
          <p:cNvSpPr>
            <a:spLocks noGrp="1" noChangeAspect="1"/>
          </p:cNvSpPr>
          <p:nvPr>
            <p:ph type="pic" sz="quarter" idx="16" hasCustomPrompt="1"/>
          </p:nvPr>
        </p:nvSpPr>
        <p:spPr>
          <a:xfrm>
            <a:off x="232668" y="3284984"/>
            <a:ext cx="5812800" cy="2496000"/>
          </a:xfrm>
          <a:prstGeom prst="rect">
            <a:avLst/>
          </a:prstGeom>
        </p:spPr>
        <p:txBody>
          <a:bodyPr vert="horz" lIns="0" tIns="0" rIns="0" bIns="0" anchor="t"/>
          <a:lstStyle>
            <a:lvl1pPr marL="0" indent="0">
              <a:lnSpc>
                <a:spcPts val="2667"/>
              </a:lnSpc>
              <a:spcBef>
                <a:spcPts val="0"/>
              </a:spcBef>
              <a:buNone/>
              <a:defRPr sz="240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1" name="Picture Placeholder 2"/>
          <p:cNvSpPr>
            <a:spLocks noGrp="1" noChangeAspect="1"/>
          </p:cNvSpPr>
          <p:nvPr>
            <p:ph type="pic" sz="quarter" idx="15" hasCustomPrompt="1"/>
          </p:nvPr>
        </p:nvSpPr>
        <p:spPr>
          <a:xfrm>
            <a:off x="6145391" y="190500"/>
            <a:ext cx="5812800" cy="2496000"/>
          </a:xfrm>
          <a:prstGeom prst="rect">
            <a:avLst/>
          </a:prstGeom>
        </p:spPr>
        <p:txBody>
          <a:bodyPr vert="horz" lIns="0" tIns="0" rIns="0" bIns="0" anchor="t"/>
          <a:lstStyle>
            <a:lvl1pPr marL="0" indent="0">
              <a:lnSpc>
                <a:spcPts val="2667"/>
              </a:lnSpc>
              <a:spcBef>
                <a:spcPts val="0"/>
              </a:spcBef>
              <a:buNone/>
              <a:defRPr sz="240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2" name="Picture Placeholder 2"/>
          <p:cNvSpPr>
            <a:spLocks noGrp="1" noChangeAspect="1"/>
          </p:cNvSpPr>
          <p:nvPr>
            <p:ph type="pic" sz="quarter" idx="16" hasCustomPrompt="1"/>
          </p:nvPr>
        </p:nvSpPr>
        <p:spPr>
          <a:xfrm>
            <a:off x="6145391" y="3284984"/>
            <a:ext cx="5812800" cy="2496000"/>
          </a:xfrm>
          <a:prstGeom prst="rect">
            <a:avLst/>
          </a:prstGeom>
        </p:spPr>
        <p:txBody>
          <a:bodyPr vert="horz" lIns="0" tIns="0" rIns="0" bIns="0" anchor="t"/>
          <a:lstStyle>
            <a:lvl1pPr marL="0" indent="0">
              <a:lnSpc>
                <a:spcPts val="2667"/>
              </a:lnSpc>
              <a:spcBef>
                <a:spcPts val="0"/>
              </a:spcBef>
              <a:buNone/>
              <a:defRPr sz="240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7" name="Picture Placeholder 2"/>
          <p:cNvSpPr>
            <a:spLocks noGrp="1" noChangeAspect="1"/>
          </p:cNvSpPr>
          <p:nvPr>
            <p:ph type="pic" sz="quarter" idx="32" hasCustomPrompt="1"/>
          </p:nvPr>
        </p:nvSpPr>
        <p:spPr>
          <a:xfrm>
            <a:off x="232668" y="190500"/>
            <a:ext cx="5812800" cy="2496000"/>
          </a:xfrm>
          <a:prstGeom prst="rect">
            <a:avLst/>
          </a:prstGeom>
        </p:spPr>
        <p:txBody>
          <a:bodyPr vert="horz" lIns="0" tIns="0" rIns="0" bIns="0" anchor="t"/>
          <a:lstStyle>
            <a:lvl1pPr marL="0" indent="0">
              <a:lnSpc>
                <a:spcPts val="2667"/>
              </a:lnSpc>
              <a:spcBef>
                <a:spcPts val="0"/>
              </a:spcBef>
              <a:buNone/>
              <a:defRPr sz="240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2" name="Text Placeholder 2"/>
          <p:cNvSpPr>
            <a:spLocks noGrp="1"/>
          </p:cNvSpPr>
          <p:nvPr>
            <p:ph type="body" sz="quarter" idx="18" hasCustomPrompt="1"/>
          </p:nvPr>
        </p:nvSpPr>
        <p:spPr>
          <a:xfrm>
            <a:off x="4890805"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3" name="Text Placeholder 2"/>
          <p:cNvSpPr>
            <a:spLocks noGrp="1"/>
          </p:cNvSpPr>
          <p:nvPr>
            <p:ph type="body" sz="quarter" idx="19" hasCustomPrompt="1"/>
          </p:nvPr>
        </p:nvSpPr>
        <p:spPr>
          <a:xfrm>
            <a:off x="232667" y="5781264"/>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4" name="Text Placeholder 2"/>
          <p:cNvSpPr>
            <a:spLocks noGrp="1"/>
          </p:cNvSpPr>
          <p:nvPr>
            <p:ph type="body" sz="quarter" idx="21" hasCustomPrompt="1"/>
          </p:nvPr>
        </p:nvSpPr>
        <p:spPr>
          <a:xfrm>
            <a:off x="4890805" y="2686777"/>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5" name="Text Placeholder 2"/>
          <p:cNvSpPr>
            <a:spLocks noGrp="1"/>
          </p:cNvSpPr>
          <p:nvPr>
            <p:ph type="body" sz="quarter" idx="22" hasCustomPrompt="1"/>
          </p:nvPr>
        </p:nvSpPr>
        <p:spPr>
          <a:xfrm>
            <a:off x="232667" y="2686780"/>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6" name="Text Placeholder 2"/>
          <p:cNvSpPr>
            <a:spLocks noGrp="1"/>
          </p:cNvSpPr>
          <p:nvPr>
            <p:ph type="body" sz="quarter" idx="27" hasCustomPrompt="1"/>
          </p:nvPr>
        </p:nvSpPr>
        <p:spPr>
          <a:xfrm>
            <a:off x="10801678" y="2686777"/>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7" name="Text Placeholder 2"/>
          <p:cNvSpPr>
            <a:spLocks noGrp="1"/>
          </p:cNvSpPr>
          <p:nvPr>
            <p:ph type="body" sz="quarter" idx="28" hasCustomPrompt="1"/>
          </p:nvPr>
        </p:nvSpPr>
        <p:spPr>
          <a:xfrm>
            <a:off x="6143540" y="2686780"/>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9" name="Text Placeholder 2"/>
          <p:cNvSpPr>
            <a:spLocks noGrp="1"/>
          </p:cNvSpPr>
          <p:nvPr>
            <p:ph type="body" sz="quarter" idx="35" hasCustomPrompt="1"/>
          </p:nvPr>
        </p:nvSpPr>
        <p:spPr>
          <a:xfrm>
            <a:off x="10801678"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17"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18" name="Text Placeholder 2"/>
          <p:cNvSpPr>
            <a:spLocks noGrp="1"/>
          </p:cNvSpPr>
          <p:nvPr>
            <p:ph type="body" sz="quarter" idx="36" hasCustomPrompt="1"/>
          </p:nvPr>
        </p:nvSpPr>
        <p:spPr>
          <a:xfrm>
            <a:off x="6144005" y="5781264"/>
            <a:ext cx="4320000" cy="297517"/>
          </a:xfrm>
          <a:prstGeom prst="rect">
            <a:avLst/>
          </a:prstGeom>
        </p:spPr>
        <p:txBody>
          <a:bodyPr vert="horz" wrap="square"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6"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6:9 Arup TenImages Value Statement">
    <p:spTree>
      <p:nvGrpSpPr>
        <p:cNvPr id="1" name=""/>
        <p:cNvGrpSpPr/>
        <p:nvPr/>
      </p:nvGrpSpPr>
      <p:grpSpPr>
        <a:xfrm>
          <a:off x="0" y="0"/>
          <a:ext cx="0" cy="0"/>
          <a:chOff x="0" y="0"/>
          <a:chExt cx="0" cy="0"/>
        </a:xfrm>
      </p:grpSpPr>
      <p:sp>
        <p:nvSpPr>
          <p:cNvPr id="14" name="Rectangle 13"/>
          <p:cNvSpPr/>
          <p:nvPr/>
        </p:nvSpPr>
        <p:spPr>
          <a:xfrm>
            <a:off x="9031047" y="2343315"/>
            <a:ext cx="2859976" cy="42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Picture Placeholder 7"/>
          <p:cNvSpPr>
            <a:spLocks noGrp="1" noChangeAspect="1"/>
          </p:cNvSpPr>
          <p:nvPr>
            <p:ph type="pic" sz="quarter" idx="27" hasCustomPrompt="1"/>
          </p:nvPr>
        </p:nvSpPr>
        <p:spPr>
          <a:xfrm>
            <a:off x="9031047" y="19062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6" name="Picture Placeholder 7"/>
          <p:cNvSpPr>
            <a:spLocks noGrp="1" noChangeAspect="1"/>
          </p:cNvSpPr>
          <p:nvPr>
            <p:ph type="pic" sz="quarter" idx="20" hasCustomPrompt="1"/>
          </p:nvPr>
        </p:nvSpPr>
        <p:spPr>
          <a:xfrm>
            <a:off x="6096022" y="19062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6096022" y="451093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9" name="Picture Placeholder 7"/>
          <p:cNvSpPr>
            <a:spLocks noGrp="1" noChangeAspect="1"/>
          </p:cNvSpPr>
          <p:nvPr>
            <p:ph type="pic" sz="quarter" idx="21" hasCustomPrompt="1"/>
          </p:nvPr>
        </p:nvSpPr>
        <p:spPr>
          <a:xfrm>
            <a:off x="3161004" y="2343628"/>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235060" y="190856"/>
            <a:ext cx="2859976" cy="2095187"/>
          </a:xfrm>
          <a:prstGeom prst="rect">
            <a:avLst/>
          </a:prstGeom>
        </p:spPr>
        <p:txBody>
          <a:bodyPr lIns="70710" tIns="70710" bIns="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235065" y="451093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234743" y="2343628"/>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5" name="Picture Placeholder 7"/>
          <p:cNvSpPr>
            <a:spLocks noGrp="1" noChangeAspect="1"/>
          </p:cNvSpPr>
          <p:nvPr>
            <p:ph type="pic" sz="quarter" idx="29" hasCustomPrompt="1"/>
          </p:nvPr>
        </p:nvSpPr>
        <p:spPr>
          <a:xfrm>
            <a:off x="3161004" y="451093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6096022" y="2343628"/>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51" name="Picture Placeholder 7"/>
          <p:cNvSpPr>
            <a:spLocks noGrp="1" noChangeAspect="1"/>
          </p:cNvSpPr>
          <p:nvPr>
            <p:ph type="pic" sz="quarter" idx="32" hasCustomPrompt="1"/>
          </p:nvPr>
        </p:nvSpPr>
        <p:spPr>
          <a:xfrm>
            <a:off x="3161004" y="19062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6" name="Text Placeholder 3"/>
          <p:cNvSpPr>
            <a:spLocks noGrp="1"/>
          </p:cNvSpPr>
          <p:nvPr>
            <p:ph type="body" sz="quarter" idx="33" hasCustomPrompt="1"/>
          </p:nvPr>
        </p:nvSpPr>
        <p:spPr>
          <a:xfrm>
            <a:off x="9214064" y="2485777"/>
            <a:ext cx="2642576" cy="2160591"/>
          </a:xfrm>
          <a:prstGeom prst="rect">
            <a:avLst/>
          </a:prstGeom>
        </p:spPr>
        <p:txBody>
          <a:bodyPr vert="horz" lIns="0" rIns="0">
            <a:noAutofit/>
          </a:bodyPr>
          <a:lstStyle>
            <a:lvl1pPr marL="0" marR="0" indent="0" algn="l" defTabSz="1197317" rtl="0" eaLnBrk="1" fontAlgn="auto" latinLnBrk="0" hangingPunct="1">
              <a:lnSpc>
                <a:spcPct val="80000"/>
              </a:lnSpc>
              <a:spcBef>
                <a:spcPts val="0"/>
              </a:spcBef>
              <a:spcAft>
                <a:spcPts val="0"/>
              </a:spcAft>
              <a:buClrTx/>
              <a:buSzTx/>
              <a:buFont typeface="Arial" pitchFamily="34" charset="0"/>
              <a:buNone/>
              <a:tabLst/>
              <a:defRPr sz="2400" b="0" i="0" baseline="0">
                <a:solidFill>
                  <a:schemeClr val="tx1"/>
                </a:solidFill>
                <a:latin typeface="Times New Roman"/>
                <a:cs typeface="Times New Roman"/>
              </a:defRPr>
            </a:lvl1pPr>
          </a:lstStyle>
          <a:p>
            <a:r>
              <a:rPr lang="en-US" sz="2400" baseline="0" dirty="0"/>
              <a:t>You may enter a short value statement here. You may highlight a specific point in white as appropriate. Max approx 20-25 words.</a:t>
            </a:r>
            <a:endParaRPr lang="en-US" sz="2133" baseline="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6:9 Arup Eleven Images Value Statement">
    <p:spTree>
      <p:nvGrpSpPr>
        <p:cNvPr id="1" name=""/>
        <p:cNvGrpSpPr/>
        <p:nvPr/>
      </p:nvGrpSpPr>
      <p:grpSpPr>
        <a:xfrm>
          <a:off x="0" y="0"/>
          <a:ext cx="0" cy="0"/>
          <a:chOff x="0" y="0"/>
          <a:chExt cx="0" cy="0"/>
        </a:xfrm>
      </p:grpSpPr>
      <p:sp>
        <p:nvSpPr>
          <p:cNvPr id="14" name="Rectangle 13"/>
          <p:cNvSpPr/>
          <p:nvPr/>
        </p:nvSpPr>
        <p:spPr>
          <a:xfrm>
            <a:off x="9031047" y="2343628"/>
            <a:ext cx="2859976" cy="20951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Picture Placeholder 7"/>
          <p:cNvSpPr>
            <a:spLocks noGrp="1" noChangeAspect="1"/>
          </p:cNvSpPr>
          <p:nvPr>
            <p:ph type="pic" sz="quarter" idx="27" hasCustomPrompt="1"/>
          </p:nvPr>
        </p:nvSpPr>
        <p:spPr>
          <a:xfrm>
            <a:off x="9040572" y="19062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6" name="Picture Placeholder 7"/>
          <p:cNvSpPr>
            <a:spLocks noGrp="1" noChangeAspect="1"/>
          </p:cNvSpPr>
          <p:nvPr>
            <p:ph type="pic" sz="quarter" idx="20" hasCustomPrompt="1"/>
          </p:nvPr>
        </p:nvSpPr>
        <p:spPr>
          <a:xfrm>
            <a:off x="6096022" y="19062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6096022" y="4515478"/>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9" name="Picture Placeholder 7"/>
          <p:cNvSpPr>
            <a:spLocks noGrp="1" noChangeAspect="1"/>
          </p:cNvSpPr>
          <p:nvPr>
            <p:ph type="pic" sz="quarter" idx="21" hasCustomPrompt="1"/>
          </p:nvPr>
        </p:nvSpPr>
        <p:spPr>
          <a:xfrm>
            <a:off x="3161004" y="2343628"/>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235060" y="190856"/>
            <a:ext cx="2859976" cy="2095187"/>
          </a:xfrm>
          <a:prstGeom prst="rect">
            <a:avLst/>
          </a:prstGeom>
        </p:spPr>
        <p:txBody>
          <a:bodyPr lIns="70710" tIns="70710" anchor="t">
            <a:normAutofit/>
          </a:bodyPr>
          <a:lstStyle>
            <a:lvl1pPr marL="0" marR="0" indent="0" algn="l" defTabSz="1197317" rtl="0" eaLnBrk="1" fontAlgn="auto" latinLnBrk="0" hangingPunct="1">
              <a:lnSpc>
                <a:spcPts val="1467"/>
              </a:lnSpc>
              <a:spcBef>
                <a:spcPts val="0"/>
              </a:spcBef>
              <a:spcAft>
                <a:spcPts val="0"/>
              </a:spcAft>
              <a:buClrTx/>
              <a:buSzTx/>
              <a:buFont typeface="Arial" pitchFamily="34" charset="0"/>
              <a:buNone/>
              <a:tabLst/>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235065" y="4515478"/>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234743" y="2343628"/>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5" name="Picture Placeholder 7"/>
          <p:cNvSpPr>
            <a:spLocks noGrp="1" noChangeAspect="1"/>
          </p:cNvSpPr>
          <p:nvPr>
            <p:ph type="pic" sz="quarter" idx="29" hasCustomPrompt="1"/>
          </p:nvPr>
        </p:nvSpPr>
        <p:spPr>
          <a:xfrm>
            <a:off x="3161004" y="4515478"/>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7" name="Picture Placeholder 7"/>
          <p:cNvSpPr>
            <a:spLocks noGrp="1" noChangeAspect="1"/>
          </p:cNvSpPr>
          <p:nvPr>
            <p:ph type="pic" sz="quarter" idx="30" hasCustomPrompt="1"/>
          </p:nvPr>
        </p:nvSpPr>
        <p:spPr>
          <a:xfrm>
            <a:off x="9031047" y="4515478"/>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6096022" y="2343628"/>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51" name="Picture Placeholder 7"/>
          <p:cNvSpPr>
            <a:spLocks noGrp="1" noChangeAspect="1"/>
          </p:cNvSpPr>
          <p:nvPr>
            <p:ph type="pic" sz="quarter" idx="32" hasCustomPrompt="1"/>
          </p:nvPr>
        </p:nvSpPr>
        <p:spPr>
          <a:xfrm>
            <a:off x="3161004" y="19062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6" name="Text Placeholder 3"/>
          <p:cNvSpPr>
            <a:spLocks noGrp="1"/>
          </p:cNvSpPr>
          <p:nvPr>
            <p:ph type="body" sz="quarter" idx="33" hasCustomPrompt="1"/>
          </p:nvPr>
        </p:nvSpPr>
        <p:spPr>
          <a:xfrm>
            <a:off x="9214064" y="2354400"/>
            <a:ext cx="2642576" cy="2095200"/>
          </a:xfrm>
          <a:prstGeom prst="rect">
            <a:avLst/>
          </a:prstGeom>
        </p:spPr>
        <p:txBody>
          <a:bodyPr vert="horz" lIns="0" rIns="0">
            <a:noAutofit/>
          </a:bodyPr>
          <a:lstStyle>
            <a:lvl1pPr marL="0" marR="0" indent="0" algn="l" defTabSz="1197317" rtl="0" eaLnBrk="1" fontAlgn="auto" latinLnBrk="0" hangingPunct="1">
              <a:lnSpc>
                <a:spcPct val="80000"/>
              </a:lnSpc>
              <a:spcBef>
                <a:spcPts val="0"/>
              </a:spcBef>
              <a:spcAft>
                <a:spcPts val="0"/>
              </a:spcAft>
              <a:buClrTx/>
              <a:buSzTx/>
              <a:buFont typeface="Arial" pitchFamily="34" charset="0"/>
              <a:buNone/>
              <a:tabLst/>
              <a:defRPr sz="2400" b="0" i="0" baseline="0">
                <a:solidFill>
                  <a:schemeClr val="tx1"/>
                </a:solidFill>
                <a:latin typeface="Times New Roman"/>
                <a:cs typeface="Times New Roman"/>
              </a:defRPr>
            </a:lvl1pPr>
          </a:lstStyle>
          <a:p>
            <a:r>
              <a:rPr lang="en-US" sz="2400" baseline="0" dirty="0"/>
              <a:t>Enter a short value statement here. Highlight a specific point in white. Max approx 10 -15 words.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6:9 Arup Main Title 2">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93002" y="6405363"/>
            <a:ext cx="859663" cy="288000"/>
          </a:xfrm>
          <a:prstGeom prst="rect">
            <a:avLst/>
          </a:prstGeom>
        </p:spPr>
      </p:pic>
      <p:sp>
        <p:nvSpPr>
          <p:cNvPr id="6" name="Title 1"/>
          <p:cNvSpPr>
            <a:spLocks noGrp="1"/>
          </p:cNvSpPr>
          <p:nvPr>
            <p:ph type="title"/>
          </p:nvPr>
        </p:nvSpPr>
        <p:spPr>
          <a:xfrm>
            <a:off x="232846" y="1390641"/>
            <a:ext cx="11722100" cy="683948"/>
          </a:xfrm>
          <a:prstGeom prst="rect">
            <a:avLst/>
          </a:prstGeom>
        </p:spPr>
        <p:txBody>
          <a:bodyPr lIns="0" tIns="0" rIns="0" bIns="0">
            <a:noAutofit/>
          </a:bodyPr>
          <a:lstStyle>
            <a:lvl1pPr>
              <a:lnSpc>
                <a:spcPts val="4000"/>
              </a:lnSpc>
              <a:spcBef>
                <a:spcPts val="0"/>
              </a:spcBef>
              <a:defRPr sz="3800">
                <a:solidFill>
                  <a:schemeClr val="accent2"/>
                </a:solidFill>
                <a:latin typeface="Times New Roman"/>
                <a:cs typeface="Times New Roman"/>
              </a:defRPr>
            </a:lvl1p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234963" y="3822172"/>
            <a:ext cx="11719983" cy="346249"/>
          </a:xfrm>
          <a:prstGeom prst="rect">
            <a:avLst/>
          </a:prstGeom>
        </p:spPr>
        <p:txBody>
          <a:bodyPr vert="horz" lIns="0" tIns="0" rIns="0" bIns="0">
            <a:noAutofit/>
          </a:bodyPr>
          <a:lstStyle>
            <a:lvl1pPr marL="0" indent="0">
              <a:lnSpc>
                <a:spcPts val="2667"/>
              </a:lnSpc>
              <a:spcBef>
                <a:spcPts val="0"/>
              </a:spcBef>
              <a:buNone/>
              <a:defRPr sz="2000" baseline="0">
                <a:latin typeface="Times New Roman"/>
                <a:cs typeface="Times New Roman"/>
              </a:defRPr>
            </a:lvl1pPr>
          </a:lstStyle>
          <a:p>
            <a:r>
              <a:rPr lang="en-US" sz="2400" dirty="0">
                <a:solidFill>
                  <a:schemeClr val="tx1"/>
                </a:solidFill>
              </a:rPr>
              <a:t>Click to edit master title style</a:t>
            </a:r>
            <a:endParaRPr lang="en-US" sz="1867"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6:9 Arup Twelve Images">
    <p:spTree>
      <p:nvGrpSpPr>
        <p:cNvPr id="1" name=""/>
        <p:cNvGrpSpPr/>
        <p:nvPr/>
      </p:nvGrpSpPr>
      <p:grpSpPr>
        <a:xfrm>
          <a:off x="0" y="0"/>
          <a:ext cx="0" cy="0"/>
          <a:chOff x="0" y="0"/>
          <a:chExt cx="0" cy="0"/>
        </a:xfrm>
      </p:grpSpPr>
      <p:sp>
        <p:nvSpPr>
          <p:cNvPr id="35" name="Picture Placeholder 7"/>
          <p:cNvSpPr>
            <a:spLocks noGrp="1" noChangeAspect="1"/>
          </p:cNvSpPr>
          <p:nvPr>
            <p:ph type="pic" sz="quarter" idx="27" hasCustomPrompt="1"/>
          </p:nvPr>
        </p:nvSpPr>
        <p:spPr>
          <a:xfrm>
            <a:off x="9040572" y="19062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defRPr>
            </a:lvl1pPr>
          </a:lstStyle>
          <a:p>
            <a:endParaRPr lang="en-US" dirty="0"/>
          </a:p>
        </p:txBody>
      </p:sp>
      <p:sp>
        <p:nvSpPr>
          <p:cNvPr id="36" name="Picture Placeholder 7"/>
          <p:cNvSpPr>
            <a:spLocks noGrp="1" noChangeAspect="1"/>
          </p:cNvSpPr>
          <p:nvPr>
            <p:ph type="pic" sz="quarter" idx="20" hasCustomPrompt="1"/>
          </p:nvPr>
        </p:nvSpPr>
        <p:spPr>
          <a:xfrm>
            <a:off x="6096022" y="19062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7" name="Picture Placeholder 7"/>
          <p:cNvSpPr>
            <a:spLocks noGrp="1" noChangeAspect="1"/>
          </p:cNvSpPr>
          <p:nvPr>
            <p:ph type="pic" sz="quarter" idx="26" hasCustomPrompt="1"/>
          </p:nvPr>
        </p:nvSpPr>
        <p:spPr>
          <a:xfrm>
            <a:off x="9040572" y="2353153"/>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6096022" y="4525003"/>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9" name="Picture Placeholder 7"/>
          <p:cNvSpPr>
            <a:spLocks noGrp="1" noChangeAspect="1"/>
          </p:cNvSpPr>
          <p:nvPr>
            <p:ph type="pic" sz="quarter" idx="21" hasCustomPrompt="1"/>
          </p:nvPr>
        </p:nvSpPr>
        <p:spPr>
          <a:xfrm>
            <a:off x="3161004" y="2353153"/>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235060" y="190856"/>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235065" y="4525003"/>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234743" y="2353153"/>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5" name="Picture Placeholder 7"/>
          <p:cNvSpPr>
            <a:spLocks noGrp="1" noChangeAspect="1"/>
          </p:cNvSpPr>
          <p:nvPr>
            <p:ph type="pic" sz="quarter" idx="29" hasCustomPrompt="1"/>
          </p:nvPr>
        </p:nvSpPr>
        <p:spPr>
          <a:xfrm>
            <a:off x="3161004" y="4525003"/>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7" name="Picture Placeholder 7"/>
          <p:cNvSpPr>
            <a:spLocks noGrp="1" noChangeAspect="1"/>
          </p:cNvSpPr>
          <p:nvPr>
            <p:ph type="pic" sz="quarter" idx="30" hasCustomPrompt="1"/>
          </p:nvPr>
        </p:nvSpPr>
        <p:spPr>
          <a:xfrm>
            <a:off x="9040572" y="4525003"/>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6096022" y="2353153"/>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51" name="Picture Placeholder 7"/>
          <p:cNvSpPr>
            <a:spLocks noGrp="1" noChangeAspect="1"/>
          </p:cNvSpPr>
          <p:nvPr>
            <p:ph type="pic" sz="quarter" idx="32" hasCustomPrompt="1"/>
          </p:nvPr>
        </p:nvSpPr>
        <p:spPr>
          <a:xfrm>
            <a:off x="3161004" y="19062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Objectives">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0" y="0"/>
            <a:ext cx="3942826" cy="5922628"/>
          </a:xfrm>
          <a:prstGeom prst="rect">
            <a:avLst/>
          </a:prstGeom>
          <a:effectLst/>
        </p:spPr>
        <p:txBody>
          <a:bodyPr rtlCol="0">
            <a:normAutofit/>
          </a:bodyPr>
          <a:lstStyle>
            <a:lvl1pPr marL="0" indent="0">
              <a:buNone/>
              <a:defRPr sz="2100">
                <a:ln>
                  <a:noFill/>
                </a:ln>
                <a:solidFill>
                  <a:schemeClr val="bg1">
                    <a:lumMod val="85000"/>
                  </a:schemeClr>
                </a:solidFill>
              </a:defRPr>
            </a:lvl1pPr>
          </a:lstStyle>
          <a:p>
            <a:pPr lvl="0"/>
            <a:endParaRPr lang="en-US" noProof="0" dirty="0"/>
          </a:p>
        </p:txBody>
      </p:sp>
      <p:sp>
        <p:nvSpPr>
          <p:cNvPr id="2" name="Rectangle 1"/>
          <p:cNvSpPr/>
          <p:nvPr userDrawn="1"/>
        </p:nvSpPr>
        <p:spPr>
          <a:xfrm>
            <a:off x="3942826" y="0"/>
            <a:ext cx="8249174" cy="59226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4"/>
          </p:nvPr>
        </p:nvSpPr>
        <p:spPr>
          <a:xfrm>
            <a:off x="4490775" y="1523207"/>
            <a:ext cx="6472499" cy="3465512"/>
          </a:xfrm>
          <a:prstGeom prst="rect">
            <a:avLst/>
          </a:prstGeom>
        </p:spPr>
        <p:txBody>
          <a:bodyPr/>
          <a:lstStyle>
            <a:lvl1pPr marL="0" indent="0">
              <a:buNone/>
              <a:defRPr sz="2800"/>
            </a:lvl1pPr>
            <a:lvl2pPr marL="457200" indent="0">
              <a:buNone/>
              <a:defRPr sz="2400"/>
            </a:lvl2pPr>
            <a:lvl3pPr marL="914400" indent="0">
              <a:buNone/>
              <a:defRPr sz="20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6" name="Title 1"/>
          <p:cNvSpPr>
            <a:spLocks noGrp="1"/>
          </p:cNvSpPr>
          <p:nvPr>
            <p:ph type="title"/>
          </p:nvPr>
        </p:nvSpPr>
        <p:spPr>
          <a:xfrm>
            <a:off x="4490775" y="476251"/>
            <a:ext cx="7221800" cy="748048"/>
          </a:xfrm>
          <a:prstGeom prst="rect">
            <a:avLst/>
          </a:prstGeom>
        </p:spPr>
        <p:txBody>
          <a:bodyPr/>
          <a:lstStyle>
            <a:lvl1pPr>
              <a:defRPr sz="4000">
                <a:solidFill>
                  <a:srgbClr val="545355"/>
                </a:solidFill>
              </a:defRPr>
            </a:lvl1pPr>
          </a:lstStyle>
          <a:p>
            <a:r>
              <a:rPr lang="en-US" dirty="0"/>
              <a:t>Click to edit Master title style</a:t>
            </a:r>
            <a:endParaRPr lang="en-AU" dirty="0"/>
          </a:p>
        </p:txBody>
      </p:sp>
    </p:spTree>
    <p:extLst>
      <p:ext uri="{BB962C8B-B14F-4D97-AF65-F5344CB8AC3E}">
        <p14:creationId xmlns:p14="http://schemas.microsoft.com/office/powerpoint/2010/main" val="68000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16:9 Arup Single Image">
    <p:spTree>
      <p:nvGrpSpPr>
        <p:cNvPr id="1" name=""/>
        <p:cNvGrpSpPr/>
        <p:nvPr/>
      </p:nvGrpSpPr>
      <p:grpSpPr>
        <a:xfrm>
          <a:off x="0" y="0"/>
          <a:ext cx="0" cy="0"/>
          <a:chOff x="0" y="0"/>
          <a:chExt cx="0" cy="0"/>
        </a:xfrm>
      </p:grpSpPr>
      <p:sp>
        <p:nvSpPr>
          <p:cNvPr id="20" name="Picture Placeholder 2"/>
          <p:cNvSpPr>
            <a:spLocks noGrp="1" noChangeAspect="1"/>
          </p:cNvSpPr>
          <p:nvPr>
            <p:ph type="pic" sz="quarter" idx="11" hasCustomPrompt="1"/>
          </p:nvPr>
        </p:nvSpPr>
        <p:spPr>
          <a:xfrm>
            <a:off x="0" y="-1"/>
            <a:ext cx="12192000" cy="5935579"/>
          </a:xfrm>
          <a:prstGeom prst="rect">
            <a:avLst/>
          </a:prstGeom>
        </p:spPr>
        <p:txBody>
          <a:bodyPr vert="horz" lIns="0" tIns="0" rIns="0" bIns="0" anchor="t">
            <a:normAutofit/>
          </a:bodyPr>
          <a:lstStyle>
            <a:lvl1pPr marL="0" indent="0">
              <a:lnSpc>
                <a:spcPts val="3467"/>
              </a:lnSpc>
              <a:spcBef>
                <a:spcPts val="0"/>
              </a:spcBef>
              <a:buNone/>
              <a:defRPr>
                <a:latin typeface="Times New Roman"/>
                <a:cs typeface="Times New Roman"/>
              </a:defRPr>
            </a:lvl1pPr>
          </a:lstStyle>
          <a:p>
            <a:r>
              <a:rPr lang="en-US" dirty="0"/>
              <a:t/>
            </a:r>
            <a:br>
              <a:rPr lang="en-US" dirty="0"/>
            </a:br>
            <a:r>
              <a:rPr lang="en-US" dirty="0"/>
              <a:t/>
            </a:r>
            <a:br>
              <a:rPr lang="en-US" dirty="0"/>
            </a:br>
            <a:r>
              <a:rPr lang="en-US" dirty="0"/>
              <a:t/>
            </a:r>
            <a:br>
              <a:rPr lang="en-US" dirty="0"/>
            </a:br>
            <a:endParaRPr lang="en-US" dirty="0"/>
          </a:p>
          <a:p>
            <a:endParaRPr lang="en-US" dirty="0"/>
          </a:p>
          <a:p>
            <a:endParaRPr lang="en-US" dirty="0"/>
          </a:p>
        </p:txBody>
      </p:sp>
    </p:spTree>
    <p:extLst>
      <p:ext uri="{BB962C8B-B14F-4D97-AF65-F5344CB8AC3E}">
        <p14:creationId xmlns:p14="http://schemas.microsoft.com/office/powerpoint/2010/main" val="297428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6:9 Arup Title Colour Divider">
    <p:bg>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32846" y="1390641"/>
            <a:ext cx="11722100" cy="683948"/>
          </a:xfrm>
          <a:prstGeom prst="rect">
            <a:avLst/>
          </a:prstGeom>
        </p:spPr>
        <p:txBody>
          <a:bodyPr lIns="0" tIns="0" rIns="0" bIns="0">
            <a:noAutofit/>
          </a:bodyPr>
          <a:lstStyle>
            <a:lvl1pPr>
              <a:lnSpc>
                <a:spcPts val="4000"/>
              </a:lnSpc>
              <a:spcBef>
                <a:spcPts val="0"/>
              </a:spcBef>
              <a:defRPr sz="3800" baseline="0">
                <a:solidFill>
                  <a:schemeClr val="bg1"/>
                </a:solidFill>
                <a:latin typeface="Times New Roman"/>
                <a:cs typeface="Times New Roman"/>
              </a:defRPr>
            </a:lvl1p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234963" y="3822172"/>
            <a:ext cx="11719983" cy="346249"/>
          </a:xfrm>
          <a:prstGeom prst="rect">
            <a:avLst/>
          </a:prstGeom>
        </p:spPr>
        <p:txBody>
          <a:bodyPr vert="horz" lIns="0" tIns="0" rIns="0" bIns="0">
            <a:noAutofit/>
          </a:bodyPr>
          <a:lstStyle>
            <a:lvl1pPr marL="0" indent="0">
              <a:lnSpc>
                <a:spcPts val="2000"/>
              </a:lnSpc>
              <a:spcBef>
                <a:spcPts val="0"/>
              </a:spcBef>
              <a:buNone/>
              <a:defRPr sz="1800" baseline="0">
                <a:solidFill>
                  <a:schemeClr val="bg1"/>
                </a:solidFill>
                <a:latin typeface="Times New Roman"/>
                <a:cs typeface="Times New Roman"/>
              </a:defRPr>
            </a:lvl1pPr>
          </a:lstStyle>
          <a:p>
            <a:r>
              <a:rPr lang="en-US" sz="2400" dirty="0">
                <a:solidFill>
                  <a:schemeClr val="bg1"/>
                </a:solidFill>
              </a:rPr>
              <a:t>Click to edit master title style</a:t>
            </a:r>
            <a:endParaRPr lang="en-US" sz="1867"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6:9 Arup Text Divider">
    <p:bg>
      <p:bgPr>
        <a:solidFill>
          <a:schemeClr val="accent2"/>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34965" y="190510"/>
            <a:ext cx="11719983" cy="5386089"/>
          </a:xfrm>
          <a:prstGeom prst="rect">
            <a:avLst/>
          </a:prstGeom>
        </p:spPr>
        <p:txBody>
          <a:bodyPr lIns="0" tIns="0" rIns="0" bIns="0">
            <a:noAutofit/>
          </a:bodyPr>
          <a:lstStyle>
            <a:lvl1pPr>
              <a:lnSpc>
                <a:spcPts val="6000"/>
              </a:lnSpc>
              <a:spcBef>
                <a:spcPts val="0"/>
              </a:spcBef>
              <a:defRPr sz="5200" baseline="0">
                <a:solidFill>
                  <a:schemeClr val="tx1"/>
                </a:solidFill>
                <a:latin typeface="Times New Roman"/>
                <a:cs typeface="Times New Roman"/>
              </a:defRPr>
            </a:lvl1pPr>
          </a:lstStyle>
          <a:p>
            <a:r>
              <a:rPr lang="en-US" dirty="0"/>
              <a:t>Insert a value statement here. You may pick out specific points within your value statement by highlighting the specific point with white text where appropriate. 40 words maximum word count, nisl
              sed
              facilisis present iusto
              augue
              vero
              nisl
              sed
              facilisis.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6:9 Arup Bulle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528001" y="1875374"/>
            <a:ext cx="11359200" cy="1758495"/>
          </a:xfrm>
          <a:prstGeom prst="rect">
            <a:avLst/>
          </a:prstGeom>
        </p:spPr>
        <p:txBody>
          <a:bodyPr lIns="0" tIns="0" rIns="0" bIns="0">
            <a:noAutofit/>
          </a:bodyPr>
          <a:lstStyle>
            <a:lvl1pPr>
              <a:lnSpc>
                <a:spcPts val="2600"/>
              </a:lnSpc>
              <a:buClr>
                <a:schemeClr val="accent2"/>
              </a:buClr>
              <a:defRPr sz="2400" baseline="0">
                <a:latin typeface="Times New Roman"/>
                <a:cs typeface="Times New Roman"/>
              </a:defRPr>
            </a:lvl1pPr>
            <a:lvl2pPr marL="473937" indent="-236969">
              <a:lnSpc>
                <a:spcPts val="2600"/>
              </a:lnSpc>
              <a:buClr>
                <a:schemeClr val="accent2"/>
              </a:buClr>
              <a:buFont typeface="Lucida Grande"/>
              <a:buChar char="-"/>
              <a:defRPr sz="2400" baseline="0">
                <a:latin typeface="Times New Roman"/>
                <a:cs typeface="Times New Roman"/>
              </a:defRPr>
            </a:lvl2pPr>
            <a:lvl3pPr marL="710906" indent="-236969">
              <a:lnSpc>
                <a:spcPts val="2400"/>
              </a:lnSpc>
              <a:buClr>
                <a:srgbClr val="28AAE1"/>
              </a:buClr>
              <a:buFont typeface="Lucida Grande"/>
              <a:buChar char="-"/>
              <a:defRPr sz="2200" baseline="0">
                <a:latin typeface="Times New Roman"/>
                <a:cs typeface="Times New Roman"/>
              </a:defRPr>
            </a:lvl3pPr>
            <a:lvl4pPr marL="721766" indent="-234945">
              <a:lnSpc>
                <a:spcPts val="2400"/>
              </a:lnSpc>
              <a:buClr>
                <a:srgbClr val="28AAE1"/>
              </a:buClr>
              <a:buFont typeface="Lucida Grande"/>
              <a:buChar char="-"/>
              <a:defRPr sz="2200" baseline="0">
                <a:latin typeface="Times New Roman"/>
                <a:cs typeface="Times New Roman"/>
              </a:defRPr>
            </a:lvl4pPr>
            <a:lvl5pPr marL="721766" indent="-234945">
              <a:lnSpc>
                <a:spcPts val="2400"/>
              </a:lnSpc>
              <a:buClr>
                <a:srgbClr val="28AAE1"/>
              </a:buClr>
              <a:buFont typeface="Lucida Grande"/>
              <a:buChar char="-"/>
              <a:defRPr sz="2200" baseline="0">
                <a:latin typeface="Times New Roman"/>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525881" y="190800"/>
            <a:ext cx="11361252" cy="581356"/>
          </a:xfrm>
          <a:prstGeom prst="rect">
            <a:avLst/>
          </a:prstGeom>
        </p:spPr>
        <p:txBody>
          <a:bodyPr lIns="0" tIns="0" rIns="0" bIns="0">
            <a:noAutofit/>
          </a:bodyPr>
          <a:lstStyle>
            <a:lvl1pPr>
              <a:lnSpc>
                <a:spcPts val="3400"/>
              </a:lnSpc>
              <a:spcBef>
                <a:spcPts val="0"/>
              </a:spcBef>
              <a:defRPr sz="3200" baseline="0">
                <a:solidFill>
                  <a:schemeClr val="accent2"/>
                </a:solidFill>
                <a:latin typeface="Times New Roman"/>
                <a:cs typeface="Times New Roman"/>
              </a:defRPr>
            </a:lvl1pPr>
          </a:lstStyle>
          <a:p>
            <a:r>
              <a:rPr lang="en-US" smtClean="0"/>
              <a:t>Click to edit Master title style</a:t>
            </a:r>
            <a:endParaRPr lang="en-US" dirty="0"/>
          </a:p>
        </p:txBody>
      </p:sp>
      <p:sp>
        <p:nvSpPr>
          <p:cNvPr id="7"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9"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6:9 Arup Bullet+GreyIntr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528001" y="1858441"/>
            <a:ext cx="11410000" cy="1939057"/>
          </a:xfrm>
          <a:prstGeom prst="rect">
            <a:avLst/>
          </a:prstGeom>
        </p:spPr>
        <p:txBody>
          <a:bodyPr wrap="square" lIns="0" tIns="0" rIns="0" bIns="0">
            <a:spAutoFit/>
          </a:bodyPr>
          <a:lstStyle>
            <a:lvl1pPr marL="0" indent="0">
              <a:lnSpc>
                <a:spcPts val="2600"/>
              </a:lnSpc>
              <a:spcBef>
                <a:spcPts val="1400"/>
              </a:spcBef>
              <a:spcAft>
                <a:spcPts val="1400"/>
              </a:spcAft>
              <a:buClr>
                <a:srgbClr val="F05023"/>
              </a:buClr>
              <a:buFontTx/>
              <a:buNone/>
              <a:defRPr sz="2400" baseline="0">
                <a:solidFill>
                  <a:srgbClr val="666666"/>
                </a:solidFill>
                <a:latin typeface="Times New Roman"/>
                <a:cs typeface="Times New Roman"/>
              </a:defRPr>
            </a:lvl1pPr>
            <a:lvl2pPr marL="237061" indent="-237061">
              <a:buClr>
                <a:srgbClr val="28AAE1"/>
              </a:buClr>
              <a:buFont typeface="Arial"/>
              <a:buChar char="•"/>
              <a:defRPr>
                <a:latin typeface="Times New Roman"/>
                <a:cs typeface="Times New Roman"/>
              </a:defRPr>
            </a:lvl2pPr>
            <a:lvl3pPr marL="482588" indent="-245527">
              <a:lnSpc>
                <a:spcPts val="2400"/>
              </a:lnSpc>
              <a:buClr>
                <a:schemeClr val="accent2"/>
              </a:buClr>
              <a:buFont typeface="Lucida Grande"/>
              <a:buChar char="-"/>
              <a:defRPr sz="2200" baseline="0">
                <a:latin typeface="Times New Roman"/>
                <a:cs typeface="Times New Roman"/>
              </a:defRPr>
            </a:lvl3pPr>
            <a:lvl4pPr marL="482588" indent="-245527">
              <a:lnSpc>
                <a:spcPts val="2400"/>
              </a:lnSpc>
              <a:buClr>
                <a:schemeClr val="accent2"/>
              </a:buClr>
              <a:buFont typeface="Lucida Grande"/>
              <a:buChar char="-"/>
              <a:defRPr sz="2200" baseline="0">
                <a:latin typeface="Times New Roman"/>
                <a:cs typeface="Times New Roman"/>
              </a:defRPr>
            </a:lvl4pPr>
            <a:lvl5pPr marL="482588" indent="-245527">
              <a:lnSpc>
                <a:spcPts val="2400"/>
              </a:lnSpc>
              <a:buClr>
                <a:schemeClr val="accent2"/>
              </a:buClr>
              <a:buFont typeface="Lucida Grande"/>
              <a:buChar char="-"/>
              <a:defRPr sz="2200" baseline="0">
                <a:latin typeface="Times New Roman"/>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525881" y="190800"/>
            <a:ext cx="11412061" cy="581356"/>
          </a:xfrm>
          <a:prstGeom prst="rect">
            <a:avLst/>
          </a:prstGeom>
        </p:spPr>
        <p:txBody>
          <a:bodyPr lIns="0" tIns="0" rIns="0" bIns="0">
            <a:noAutofit/>
          </a:bodyPr>
          <a:lstStyle>
            <a:lvl1pPr>
              <a:lnSpc>
                <a:spcPts val="4533"/>
              </a:lnSpc>
              <a:spcBef>
                <a:spcPts val="0"/>
              </a:spcBef>
              <a:defRPr sz="3200" baseline="0">
                <a:solidFill>
                  <a:schemeClr val="accent2"/>
                </a:solidFill>
                <a:latin typeface="Times New Roman"/>
                <a:cs typeface="Times New Roman"/>
              </a:defRPr>
            </a:lvl1pPr>
          </a:lstStyle>
          <a:p>
            <a:r>
              <a:rPr lang="en-US" smtClean="0"/>
              <a:t>Click to edit Master title style</a:t>
            </a:r>
            <a:endParaRPr lang="en-US" dirty="0"/>
          </a:p>
        </p:txBody>
      </p:sp>
      <p:sp>
        <p:nvSpPr>
          <p:cNvPr id="10"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8"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6:9 Arup Blank">
    <p:spTree>
      <p:nvGrpSpPr>
        <p:cNvPr id="1" name=""/>
        <p:cNvGrpSpPr/>
        <p:nvPr/>
      </p:nvGrpSpPr>
      <p:grpSpPr>
        <a:xfrm>
          <a:off x="0" y="0"/>
          <a:ext cx="0" cy="0"/>
          <a:chOff x="0" y="0"/>
          <a:chExt cx="0" cy="0"/>
        </a:xfrm>
      </p:grpSpPr>
      <p:sp>
        <p:nvSpPr>
          <p:cNvPr id="6" name="Slide Number Placeholder 14"/>
          <p:cNvSpPr txBox="1"/>
          <p:nvPr/>
        </p:nvSpPr>
        <p:spPr>
          <a:xfrm>
            <a:off x="1738716" y="3054600"/>
            <a:ext cx="383117" cy="748800"/>
          </a:xfrm>
          <a:prstGeom prst="rect">
            <a:avLst/>
          </a:prstGeom>
        </p:spPr>
        <p:txBody>
          <a:bodyPr lIns="0" tIns="0" rIns="0" bIns="264000" anchor="b" anchorCtr="0"/>
          <a:lstStyle>
            <a:defPPr>
              <a:defRPr lang="en-US"/>
            </a:defPPr>
            <a:lvl1pPr algn="ctr" rtl="0" eaLnBrk="0" fontAlgn="base" hangingPunct="0">
              <a:spcBef>
                <a:spcPct val="0"/>
              </a:spcBef>
              <a:spcAft>
                <a:spcPct val="0"/>
              </a:spcAft>
              <a:defRPr sz="2400" b="1" kern="1200">
                <a:solidFill>
                  <a:schemeClr val="tx1"/>
                </a:solidFill>
                <a:latin typeface="Arial" charset="0"/>
                <a:ea typeface="+mn-ea"/>
                <a:cs typeface="Arial" charset="0"/>
              </a:defRPr>
            </a:lvl1pPr>
            <a:lvl2pPr marL="457200" algn="ctr" rtl="0" eaLnBrk="0" fontAlgn="base" hangingPunct="0">
              <a:spcBef>
                <a:spcPct val="0"/>
              </a:spcBef>
              <a:spcAft>
                <a:spcPct val="0"/>
              </a:spcAft>
              <a:defRPr sz="2400" b="1" kern="1200">
                <a:solidFill>
                  <a:schemeClr val="tx1"/>
                </a:solidFill>
                <a:latin typeface="Arial" charset="0"/>
                <a:ea typeface="+mn-ea"/>
                <a:cs typeface="Arial" charset="0"/>
              </a:defRPr>
            </a:lvl2pPr>
            <a:lvl3pPr marL="914400" algn="ctr" rtl="0" eaLnBrk="0" fontAlgn="base" hangingPunct="0">
              <a:spcBef>
                <a:spcPct val="0"/>
              </a:spcBef>
              <a:spcAft>
                <a:spcPct val="0"/>
              </a:spcAft>
              <a:defRPr sz="2400" b="1" kern="1200">
                <a:solidFill>
                  <a:schemeClr val="tx1"/>
                </a:solidFill>
                <a:latin typeface="Arial" charset="0"/>
                <a:ea typeface="+mn-ea"/>
                <a:cs typeface="Arial" charset="0"/>
              </a:defRPr>
            </a:lvl3pPr>
            <a:lvl4pPr marL="1371600" algn="ctr" rtl="0" eaLnBrk="0" fontAlgn="base" hangingPunct="0">
              <a:spcBef>
                <a:spcPct val="0"/>
              </a:spcBef>
              <a:spcAft>
                <a:spcPct val="0"/>
              </a:spcAft>
              <a:defRPr sz="2400" b="1" kern="1200">
                <a:solidFill>
                  <a:schemeClr val="tx1"/>
                </a:solidFill>
                <a:latin typeface="Arial" charset="0"/>
                <a:ea typeface="+mn-ea"/>
                <a:cs typeface="Arial" charset="0"/>
              </a:defRPr>
            </a:lvl4pPr>
            <a:lvl5pPr marL="1828800" algn="ctr" rtl="0" eaLnBrk="0" fontAlgn="base" hangingPunct="0">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a:lstStyle>
          <a:p>
            <a:pPr eaLnBrk="1" fontAlgn="auto" hangingPunct="1">
              <a:spcBef>
                <a:spcPts val="0"/>
              </a:spcBef>
              <a:spcAft>
                <a:spcPts val="0"/>
              </a:spcAft>
              <a:defRPr/>
            </a:pPr>
            <a:fld id="{84ADEA5E-D855-46E6-A607-27446C644854}" type="slidenum">
              <a:rPr lang="en-US" sz="3200" b="0" dirty="0">
                <a:solidFill>
                  <a:srgbClr val="FFFFFF"/>
                </a:solidFill>
                <a:latin typeface="Arial"/>
                <a:cs typeface="ＭＳ Ｐゴシック"/>
              </a:rPr>
              <a:pPr eaLnBrk="1" fontAlgn="auto" hangingPunct="1">
                <a:spcBef>
                  <a:spcPts val="0"/>
                </a:spcBef>
                <a:spcAft>
                  <a:spcPts val="0"/>
                </a:spcAft>
                <a:defRPr/>
              </a:pPr>
              <a:t>‹#›</a:t>
            </a:fld>
            <a:r>
              <a:rPr lang="en-US" sz="3200" b="0" i="1" dirty="0">
                <a:solidFill>
                  <a:srgbClr val="FFFFFF"/>
                </a:solidFill>
                <a:latin typeface="Arial"/>
                <a:cs typeface="ＭＳ Ｐゴシック"/>
              </a:rPr>
              <a:t>
              </a:t>
            </a:r>
          </a:p>
        </p:txBody>
      </p:sp>
      <p:sp>
        <p:nvSpPr>
          <p:cNvPr id="8"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7"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9 Arup Single Object">
    <p:spTree>
      <p:nvGrpSpPr>
        <p:cNvPr id="1" name=""/>
        <p:cNvGrpSpPr/>
        <p:nvPr/>
      </p:nvGrpSpPr>
      <p:grpSpPr>
        <a:xfrm>
          <a:off x="0" y="0"/>
          <a:ext cx="0" cy="0"/>
          <a:chOff x="0" y="0"/>
          <a:chExt cx="0" cy="0"/>
        </a:xfrm>
      </p:grpSpPr>
      <p:sp>
        <p:nvSpPr>
          <p:cNvPr id="7" name="Content Placeholder 7"/>
          <p:cNvSpPr>
            <a:spLocks noGrp="1"/>
          </p:cNvSpPr>
          <p:nvPr>
            <p:ph sz="quarter" idx="10" hasCustomPrompt="1"/>
          </p:nvPr>
        </p:nvSpPr>
        <p:spPr>
          <a:xfrm>
            <a:off x="460800" y="190508"/>
            <a:ext cx="11443333" cy="5590761"/>
          </a:xfrm>
          <a:prstGeom prst="rect">
            <a:avLst/>
          </a:prstGeom>
        </p:spPr>
        <p:txBody>
          <a:bodyPr lIns="0" tIns="0" rIns="0" bIns="0">
            <a:noAutofit/>
          </a:bodyPr>
          <a:lstStyle>
            <a:lvl1pPr marL="0" indent="0">
              <a:lnSpc>
                <a:spcPts val="3467"/>
              </a:lnSpc>
              <a:spcBef>
                <a:spcPts val="0"/>
              </a:spcBef>
              <a:buFontTx/>
              <a:buNone/>
              <a:defRPr baseline="0">
                <a:latin typeface="Times New Roman"/>
                <a:cs typeface="Times New Roman"/>
              </a:defRPr>
            </a:lvl1pPr>
          </a:lstStyle>
          <a:p>
            <a:pPr lvl="0"/>
            <a:r>
              <a:rPr lang="en-US" dirty="0"/>
              <a:t>Use this layout for tables, charts/graphs images and multimedia by clicking on the icons below.</a:t>
            </a:r>
          </a:p>
          <a:p>
            <a:pPr lvl="0"/>
            <a:r>
              <a:rPr lang="en-US" dirty="0"/>
              <a:t>For a bullet slide with text, from the ‘Home’ menu choose:</a:t>
            </a:r>
          </a:p>
          <a:p>
            <a:pPr lvl="0"/>
            <a:r>
              <a:rPr lang="en-US" dirty="0"/>
              <a:t>New slide | Arup Bullet Layout</a:t>
            </a:r>
          </a:p>
          <a:p>
            <a:pPr lvl="0"/>
            <a:r>
              <a:rPr lang="en-US" dirty="0"/>
              <a:t>Do not use this layout for text.</a:t>
            </a:r>
          </a:p>
        </p:txBody>
      </p:sp>
      <p:sp>
        <p:nvSpPr>
          <p:cNvPr id="6" name="Text Placeholder 2"/>
          <p:cNvSpPr>
            <a:spLocks noGrp="1"/>
          </p:cNvSpPr>
          <p:nvPr>
            <p:ph type="body" sz="quarter" idx="13" hasCustomPrompt="1"/>
          </p:nvPr>
        </p:nvSpPr>
        <p:spPr>
          <a:xfrm>
            <a:off x="463067" y="5781264"/>
            <a:ext cx="7794668" cy="268771"/>
          </a:xfrm>
          <a:prstGeom prst="rect">
            <a:avLst/>
          </a:prstGeom>
        </p:spPr>
        <p:txBody>
          <a:bodyPr vert="horz" wrap="square"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1" name="Text Placeholder 2"/>
          <p:cNvSpPr>
            <a:spLocks noGrp="1"/>
          </p:cNvSpPr>
          <p:nvPr>
            <p:ph type="body" sz="quarter" idx="17" hasCustomPrompt="1"/>
          </p:nvPr>
        </p:nvSpPr>
        <p:spPr>
          <a:xfrm>
            <a:off x="8626583" y="5810008"/>
            <a:ext cx="3277550" cy="240027"/>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9"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10"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6:9 Arup Two Objects">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232682" y="190508"/>
            <a:ext cx="5814649" cy="5590761"/>
          </a:xfrm>
          <a:prstGeom prst="rect">
            <a:avLst/>
          </a:prstGeom>
        </p:spPr>
        <p:txBody>
          <a:bodyPr lIns="0" tIns="0" rIns="0" bIns="0">
            <a:normAutofit/>
          </a:bodyPr>
          <a:lstStyle>
            <a:lvl1pPr marL="0" indent="0">
              <a:lnSpc>
                <a:spcPts val="3467"/>
              </a:lnSpc>
              <a:spcBef>
                <a:spcPts val="0"/>
              </a:spcBef>
              <a:buFontTx/>
              <a:buNone/>
              <a:defRPr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5" name="Text Placeholder 2"/>
          <p:cNvSpPr>
            <a:spLocks noGrp="1"/>
          </p:cNvSpPr>
          <p:nvPr>
            <p:ph type="body" sz="quarter" idx="12" hasCustomPrompt="1"/>
          </p:nvPr>
        </p:nvSpPr>
        <p:spPr>
          <a:xfrm>
            <a:off x="4890805"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16" name="Text Placeholder 2"/>
          <p:cNvSpPr>
            <a:spLocks noGrp="1"/>
          </p:cNvSpPr>
          <p:nvPr>
            <p:ph type="body" sz="quarter" idx="13" hasCustomPrompt="1"/>
          </p:nvPr>
        </p:nvSpPr>
        <p:spPr>
          <a:xfrm>
            <a:off x="232667" y="5781264"/>
            <a:ext cx="4320000" cy="297517"/>
          </a:xfrm>
          <a:prstGeom prst="rect">
            <a:avLst/>
          </a:prstGeom>
        </p:spPr>
        <p:txBody>
          <a:bodyPr vert="horz" wrap="square"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1" name="Content Placeholder 7"/>
          <p:cNvSpPr>
            <a:spLocks noGrp="1"/>
          </p:cNvSpPr>
          <p:nvPr>
            <p:ph sz="quarter" idx="16" hasCustomPrompt="1"/>
          </p:nvPr>
        </p:nvSpPr>
        <p:spPr>
          <a:xfrm>
            <a:off x="6144018" y="190508"/>
            <a:ext cx="5814649" cy="5590761"/>
          </a:xfrm>
          <a:prstGeom prst="rect">
            <a:avLst/>
          </a:prstGeom>
        </p:spPr>
        <p:txBody>
          <a:bodyPr lIns="0" tIns="0" rIns="0" bIns="0">
            <a:normAutofit/>
          </a:bodyPr>
          <a:lstStyle>
            <a:lvl1pPr marL="0" indent="0">
              <a:lnSpc>
                <a:spcPts val="3467"/>
              </a:lnSpc>
              <a:spcBef>
                <a:spcPts val="0"/>
              </a:spcBef>
              <a:buFontTx/>
              <a:buNone/>
              <a:defRPr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3" name="Text Placeholder 2"/>
          <p:cNvSpPr>
            <a:spLocks noGrp="1"/>
          </p:cNvSpPr>
          <p:nvPr>
            <p:ph type="body" sz="quarter" idx="17" hasCustomPrompt="1"/>
          </p:nvPr>
        </p:nvSpPr>
        <p:spPr>
          <a:xfrm>
            <a:off x="10802142"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4" name="Text Placeholder 2"/>
          <p:cNvSpPr>
            <a:spLocks noGrp="1"/>
          </p:cNvSpPr>
          <p:nvPr>
            <p:ph type="body" sz="quarter" idx="18" hasCustomPrompt="1"/>
          </p:nvPr>
        </p:nvSpPr>
        <p:spPr>
          <a:xfrm>
            <a:off x="6144005" y="5781264"/>
            <a:ext cx="4320000" cy="297517"/>
          </a:xfrm>
          <a:prstGeom prst="rect">
            <a:avLst/>
          </a:prstGeom>
        </p:spPr>
        <p:txBody>
          <a:bodyPr vert="horz" wrap="square"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2"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13"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677" y="6246997"/>
            <a:ext cx="12192000" cy="624000"/>
          </a:xfrm>
          <a:prstGeom prst="rect">
            <a:avLst/>
          </a:prstGeom>
          <a:solidFill>
            <a:schemeClr val="accent2"/>
          </a:solidFill>
          <a:ln>
            <a:noFill/>
          </a:ln>
          <a:effectLst/>
        </p:spPr>
        <p:style>
          <a:lnRef idx="2">
            <a:schemeClr val="accent2">
              <a:shade val="50000"/>
            </a:schemeClr>
          </a:lnRef>
          <a:fillRef idx="1">
            <a:schemeClr val="accent2"/>
          </a:fillRef>
          <a:effectRef idx="0">
            <a:schemeClr val="accent2"/>
          </a:effectRef>
          <a:fontRef idx="minor">
            <a:schemeClr val="lt1"/>
          </a:fontRef>
        </p:style>
      </p:sp>
      <p:pic>
        <p:nvPicPr>
          <p:cNvPr id="3" name="Picture 2"/>
          <p:cNvPicPr>
            <a:picLocks noChangeAspect="1"/>
          </p:cNvPicPr>
          <p:nvPr/>
        </p:nvPicPr>
        <p:blipFill>
          <a:blip r:embed="rId24" cstate="email">
            <a:extLst>
              <a:ext uri="{28A0092B-C50C-407E-A947-70E740481C1C}">
                <a14:useLocalDpi xmlns:a14="http://schemas.microsoft.com/office/drawing/2010/main" val="0"/>
              </a:ext>
            </a:extLst>
          </a:blip>
          <a:stretch>
            <a:fillRect/>
          </a:stretch>
        </p:blipFill>
        <p:spPr>
          <a:xfrm>
            <a:off x="11092999" y="6405363"/>
            <a:ext cx="859663" cy="28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1197317" rtl="0" eaLnBrk="1" latinLnBrk="0" hangingPunct="1">
        <a:lnSpc>
          <a:spcPct val="85000"/>
        </a:lnSpc>
        <a:spcBef>
          <a:spcPts val="261"/>
        </a:spcBef>
        <a:buNone/>
        <a:defRPr sz="5200" kern="1200">
          <a:solidFill>
            <a:schemeClr val="tx1"/>
          </a:solidFill>
          <a:latin typeface="+mn-lt"/>
          <a:ea typeface="+mj-ea"/>
          <a:cs typeface="+mj-cs"/>
        </a:defRPr>
      </a:lvl1pPr>
    </p:titleStyle>
    <p:body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197317" rtl="0" eaLnBrk="1" latinLnBrk="0" hangingPunct="1">
        <a:defRPr sz="2400" kern="1200">
          <a:solidFill>
            <a:schemeClr val="tx1"/>
          </a:solidFill>
          <a:latin typeface="+mn-lt"/>
          <a:ea typeface="+mn-ea"/>
          <a:cs typeface="+mn-cs"/>
        </a:defRPr>
      </a:lvl1pPr>
      <a:lvl2pPr marL="598658" algn="l" defTabSz="1197317" rtl="0" eaLnBrk="1" latinLnBrk="0" hangingPunct="1">
        <a:defRPr sz="2400" kern="1200">
          <a:solidFill>
            <a:schemeClr val="tx1"/>
          </a:solidFill>
          <a:latin typeface="+mn-lt"/>
          <a:ea typeface="+mn-ea"/>
          <a:cs typeface="+mn-cs"/>
        </a:defRPr>
      </a:lvl2pPr>
      <a:lvl3pPr marL="1197317" algn="l" defTabSz="1197317" rtl="0" eaLnBrk="1" latinLnBrk="0" hangingPunct="1">
        <a:defRPr sz="2400" kern="1200">
          <a:solidFill>
            <a:schemeClr val="tx1"/>
          </a:solidFill>
          <a:latin typeface="+mn-lt"/>
          <a:ea typeface="+mn-ea"/>
          <a:cs typeface="+mn-cs"/>
        </a:defRPr>
      </a:lvl3pPr>
      <a:lvl4pPr marL="1795975" algn="l" defTabSz="1197317" rtl="0" eaLnBrk="1" latinLnBrk="0" hangingPunct="1">
        <a:defRPr sz="2400" kern="1200">
          <a:solidFill>
            <a:schemeClr val="tx1"/>
          </a:solidFill>
          <a:latin typeface="+mn-lt"/>
          <a:ea typeface="+mn-ea"/>
          <a:cs typeface="+mn-cs"/>
        </a:defRPr>
      </a:lvl4pPr>
      <a:lvl5pPr marL="2394632" algn="l" defTabSz="1197317" rtl="0" eaLnBrk="1" latinLnBrk="0" hangingPunct="1">
        <a:defRPr sz="2400" kern="1200">
          <a:solidFill>
            <a:schemeClr val="tx1"/>
          </a:solidFill>
          <a:latin typeface="+mn-lt"/>
          <a:ea typeface="+mn-ea"/>
          <a:cs typeface="+mn-cs"/>
        </a:defRPr>
      </a:lvl5pPr>
      <a:lvl6pPr marL="2993290" algn="l" defTabSz="1197317" rtl="0" eaLnBrk="1" latinLnBrk="0" hangingPunct="1">
        <a:defRPr sz="2400" kern="1200">
          <a:solidFill>
            <a:schemeClr val="tx1"/>
          </a:solidFill>
          <a:latin typeface="+mn-lt"/>
          <a:ea typeface="+mn-ea"/>
          <a:cs typeface="+mn-cs"/>
        </a:defRPr>
      </a:lvl6pPr>
      <a:lvl7pPr marL="3591949" algn="l" defTabSz="1197317" rtl="0" eaLnBrk="1" latinLnBrk="0" hangingPunct="1">
        <a:defRPr sz="2400" kern="1200">
          <a:solidFill>
            <a:schemeClr val="tx1"/>
          </a:solidFill>
          <a:latin typeface="+mn-lt"/>
          <a:ea typeface="+mn-ea"/>
          <a:cs typeface="+mn-cs"/>
        </a:defRPr>
      </a:lvl7pPr>
      <a:lvl8pPr marL="4190607" algn="l" defTabSz="1197317" rtl="0" eaLnBrk="1" latinLnBrk="0" hangingPunct="1">
        <a:defRPr sz="2400" kern="1200">
          <a:solidFill>
            <a:schemeClr val="tx1"/>
          </a:solidFill>
          <a:latin typeface="+mn-lt"/>
          <a:ea typeface="+mn-ea"/>
          <a:cs typeface="+mn-cs"/>
        </a:defRPr>
      </a:lvl8pPr>
      <a:lvl9pPr marL="4789264" algn="l" defTabSz="119731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mailto:Tim.Armitage@arup.com"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414" y="1371599"/>
            <a:ext cx="10368643" cy="4033157"/>
          </a:xfrm>
        </p:spPr>
        <p:txBody>
          <a:bodyPr/>
          <a:lstStyle/>
          <a:p>
            <a:pPr>
              <a:lnSpc>
                <a:spcPct val="100000"/>
              </a:lnSpc>
            </a:pPr>
            <a:r>
              <a:rPr lang="en-GB" sz="3600" b="1" dirty="0" smtClean="0"/>
              <a:t>Electric Vehicle Charging in the Urban Environment</a:t>
            </a:r>
            <a:r>
              <a:rPr lang="en-GB" dirty="0" smtClean="0"/>
              <a:t/>
            </a:r>
            <a:br>
              <a:rPr lang="en-GB" dirty="0" smtClean="0"/>
            </a:br>
            <a:r>
              <a:rPr lang="en-GB" dirty="0"/>
              <a:t/>
            </a:r>
            <a:br>
              <a:rPr lang="en-GB" dirty="0"/>
            </a:br>
            <a:r>
              <a:rPr lang="en-GB" sz="3600" dirty="0" smtClean="0"/>
              <a:t>World Roads Association – UK Congress</a:t>
            </a:r>
            <a:br>
              <a:rPr lang="en-GB" sz="3600" dirty="0" smtClean="0"/>
            </a:br>
            <a:r>
              <a:rPr lang="en-GB" sz="3600" dirty="0" smtClean="0"/>
              <a:t>15</a:t>
            </a:r>
            <a:r>
              <a:rPr lang="en-GB" sz="3600" baseline="30000" dirty="0" smtClean="0"/>
              <a:t>th</a:t>
            </a:r>
            <a:r>
              <a:rPr lang="en-GB" sz="3600" dirty="0" smtClean="0"/>
              <a:t> November 2018</a:t>
            </a:r>
            <a:r>
              <a:rPr lang="en-GB" dirty="0" smtClean="0"/>
              <a:t/>
            </a:r>
            <a:br>
              <a:rPr lang="en-GB" dirty="0" smtClean="0"/>
            </a:br>
            <a:r>
              <a:rPr lang="en-GB" dirty="0"/>
              <a:t/>
            </a:r>
            <a:br>
              <a:rPr lang="en-GB" dirty="0"/>
            </a:br>
            <a:r>
              <a:rPr lang="en-GB" sz="2400" dirty="0" smtClean="0"/>
              <a:t>Tim Armitage</a:t>
            </a:r>
            <a:endParaRPr lang="en-GB" sz="2400" dirty="0"/>
          </a:p>
        </p:txBody>
      </p:sp>
    </p:spTree>
    <p:extLst>
      <p:ext uri="{BB962C8B-B14F-4D97-AF65-F5344CB8AC3E}">
        <p14:creationId xmlns:p14="http://schemas.microsoft.com/office/powerpoint/2010/main" val="14790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490775" y="1523206"/>
            <a:ext cx="6472499" cy="4064793"/>
          </a:xfrm>
        </p:spPr>
        <p:txBody>
          <a:bodyPr/>
          <a:lstStyle/>
          <a:p>
            <a:endParaRPr lang="en-GB" dirty="0" smtClean="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Possible to map peak demand throughout urban environment</a:t>
            </a:r>
            <a:endParaRPr lang="en-GB" dirty="0" smtClean="0"/>
          </a:p>
        </p:txBody>
      </p:sp>
      <p:sp>
        <p:nvSpPr>
          <p:cNvPr id="4" name="Title 3"/>
          <p:cNvSpPr>
            <a:spLocks noGrp="1"/>
          </p:cNvSpPr>
          <p:nvPr>
            <p:ph type="title"/>
          </p:nvPr>
        </p:nvSpPr>
        <p:spPr/>
        <p:txBody>
          <a:bodyPr/>
          <a:lstStyle/>
          <a:p>
            <a:r>
              <a:rPr lang="en-GB" dirty="0" smtClean="0"/>
              <a:t>Future power demand:</a:t>
            </a:r>
            <a:endParaRPr lang="en-GB" dirty="0"/>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prstGeom prst="rect">
            <a:avLst/>
          </a:prstGeom>
        </p:spPr>
      </p:pic>
    </p:spTree>
    <p:extLst>
      <p:ext uri="{BB962C8B-B14F-4D97-AF65-F5344CB8AC3E}">
        <p14:creationId xmlns:p14="http://schemas.microsoft.com/office/powerpoint/2010/main" val="2315205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marL="457200" indent="-457200">
              <a:buFont typeface="Arial" panose="020B0604020202020204" pitchFamily="34" charset="0"/>
              <a:buChar char="•"/>
            </a:pPr>
            <a:r>
              <a:rPr lang="en-GB" dirty="0" smtClean="0"/>
              <a:t>Positioning of EV charging facilities to become more strategic than pragmatic</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Intelligent chargers used to control grid loading</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Kerb management becomes more important</a:t>
            </a: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r>
              <a:rPr lang="en-GB" dirty="0" smtClean="0"/>
              <a:t>Interoperability will remain an issue</a:t>
            </a:r>
          </a:p>
          <a:p>
            <a:pPr marL="457200" indent="-457200">
              <a:buFont typeface="Arial" panose="020B0604020202020204" pitchFamily="34" charset="0"/>
              <a:buChar char="•"/>
            </a:pPr>
            <a:endParaRPr lang="en-GB" dirty="0" smtClean="0"/>
          </a:p>
          <a:p>
            <a:endParaRPr lang="en-GB" dirty="0"/>
          </a:p>
        </p:txBody>
      </p:sp>
      <p:sp>
        <p:nvSpPr>
          <p:cNvPr id="4" name="Title 3"/>
          <p:cNvSpPr>
            <a:spLocks noGrp="1"/>
          </p:cNvSpPr>
          <p:nvPr>
            <p:ph type="title"/>
          </p:nvPr>
        </p:nvSpPr>
        <p:spPr/>
        <p:txBody>
          <a:bodyPr/>
          <a:lstStyle/>
          <a:p>
            <a:r>
              <a:rPr lang="en-GB" dirty="0" smtClean="0"/>
              <a:t>Into </a:t>
            </a:r>
            <a:r>
              <a:rPr lang="en-GB" dirty="0" smtClean="0"/>
              <a:t>an uncertain future ………</a:t>
            </a:r>
            <a:endParaRPr lang="en-GB"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l="29207" t="16955" r="4502" b="15517"/>
          <a:stretch/>
        </p:blipFill>
        <p:spPr>
          <a:xfrm>
            <a:off x="0" y="-38100"/>
            <a:ext cx="3927474" cy="5969000"/>
          </a:xfrm>
          <a:prstGeom prst="rect">
            <a:avLst/>
          </a:prstGeom>
        </p:spPr>
      </p:pic>
    </p:spTree>
    <p:extLst>
      <p:ext uri="{BB962C8B-B14F-4D97-AF65-F5344CB8AC3E}">
        <p14:creationId xmlns:p14="http://schemas.microsoft.com/office/powerpoint/2010/main" val="278696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81300" y="1320800"/>
            <a:ext cx="7073900" cy="1661993"/>
          </a:xfrm>
          <a:prstGeom prst="rect">
            <a:avLst/>
          </a:prstGeom>
          <a:noFill/>
        </p:spPr>
        <p:txBody>
          <a:bodyPr wrap="square" rtlCol="0">
            <a:spAutoFit/>
          </a:bodyPr>
          <a:lstStyle/>
          <a:p>
            <a:r>
              <a:rPr lang="en-GB" sz="2800" dirty="0" smtClean="0"/>
              <a:t>Thanks for listening</a:t>
            </a:r>
          </a:p>
          <a:p>
            <a:endParaRPr lang="en-GB" sz="2800" dirty="0"/>
          </a:p>
          <a:p>
            <a:r>
              <a:rPr lang="en-GB" sz="2800" dirty="0" smtClean="0">
                <a:hlinkClick r:id="rId3"/>
              </a:rPr>
              <a:t>Tim.Armitage@arup.com</a:t>
            </a:r>
            <a:endParaRPr lang="en-GB" sz="2800" dirty="0" smtClean="0"/>
          </a:p>
          <a:p>
            <a:endParaRPr lang="en-GB" dirty="0"/>
          </a:p>
        </p:txBody>
      </p:sp>
    </p:spTree>
    <p:extLst>
      <p:ext uri="{BB962C8B-B14F-4D97-AF65-F5344CB8AC3E}">
        <p14:creationId xmlns:p14="http://schemas.microsoft.com/office/powerpoint/2010/main" val="412003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4490775" y="2563091"/>
            <a:ext cx="7221800" cy="2425628"/>
          </a:xfrm>
        </p:spPr>
        <p:txBody>
          <a:bodyPr/>
          <a:lstStyle/>
          <a:p>
            <a:pPr marL="457200" indent="-457200">
              <a:buFont typeface="Arial" panose="020B0604020202020204" pitchFamily="34" charset="0"/>
              <a:buChar char="•"/>
            </a:pPr>
            <a:r>
              <a:rPr lang="en-GB" dirty="0" smtClean="0"/>
              <a:t>Road transport is changing (quickly):</a:t>
            </a:r>
          </a:p>
          <a:p>
            <a:pPr marL="457200" indent="-457200">
              <a:buFont typeface="Arial" panose="020B0604020202020204" pitchFamily="34" charset="0"/>
              <a:buChar char="•"/>
            </a:pPr>
            <a:endParaRPr lang="en-GB" dirty="0" smtClean="0"/>
          </a:p>
          <a:p>
            <a:pPr marL="914400" lvl="1" indent="-457200">
              <a:buFont typeface="Arial" panose="020B0604020202020204" pitchFamily="34" charset="0"/>
              <a:buChar char="•"/>
            </a:pPr>
            <a:r>
              <a:rPr lang="en-GB" dirty="0" smtClean="0"/>
              <a:t>Convergence of key technologies</a:t>
            </a:r>
          </a:p>
          <a:p>
            <a:pPr marL="914400" lvl="1" indent="-457200">
              <a:buFont typeface="Arial" panose="020B0604020202020204" pitchFamily="34" charset="0"/>
              <a:buChar char="•"/>
            </a:pPr>
            <a:endParaRPr lang="en-GB" dirty="0" smtClean="0"/>
          </a:p>
          <a:p>
            <a:pPr marL="914400" lvl="1" indent="-457200">
              <a:buFont typeface="Arial" panose="020B0604020202020204" pitchFamily="34" charset="0"/>
              <a:buChar char="•"/>
            </a:pPr>
            <a:r>
              <a:rPr lang="en-GB" dirty="0" smtClean="0"/>
              <a:t>Changes in social attitudes</a:t>
            </a:r>
          </a:p>
          <a:p>
            <a:pPr marL="457200" indent="-457200">
              <a:buFont typeface="Arial" panose="020B0604020202020204" pitchFamily="34" charset="0"/>
              <a:buChar char="•"/>
            </a:pPr>
            <a:endParaRPr lang="en-GB" dirty="0"/>
          </a:p>
        </p:txBody>
      </p:sp>
      <p:sp>
        <p:nvSpPr>
          <p:cNvPr id="3" name="Title 2"/>
          <p:cNvSpPr>
            <a:spLocks noGrp="1"/>
          </p:cNvSpPr>
          <p:nvPr>
            <p:ph type="title"/>
          </p:nvPr>
        </p:nvSpPr>
        <p:spPr/>
        <p:txBody>
          <a:bodyPr/>
          <a:lstStyle/>
          <a:p>
            <a:r>
              <a:rPr lang="en-GB" dirty="0" smtClean="0"/>
              <a:t>Future of urban mobility</a:t>
            </a:r>
            <a:endParaRPr lang="en-GB" dirty="0"/>
          </a:p>
        </p:txBody>
      </p:sp>
      <p:sp>
        <p:nvSpPr>
          <p:cNvPr id="7" name="AutoShape 2" descr="http://i.telegraph.co.uk/multimedia/archive/02813/uk-weather-dawlish_2813041k.jpg"/>
          <p:cNvSpPr>
            <a:spLocks noChangeAspect="1" noChangeArrowheads="1"/>
          </p:cNvSpPr>
          <p:nvPr/>
        </p:nvSpPr>
        <p:spPr bwMode="auto">
          <a:xfrm>
            <a:off x="63500" y="-136525"/>
            <a:ext cx="8172450" cy="5105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Picture Placeholder 1"/>
          <p:cNvSpPr>
            <a:spLocks noGrp="1"/>
          </p:cNvSpPr>
          <p:nvPr>
            <p:ph type="pic" sz="quarter" idx="13"/>
          </p:nvPr>
        </p:nvSpPr>
        <p:spPr/>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2700" y="0"/>
            <a:ext cx="3961320" cy="5940000"/>
          </a:xfrm>
          <a:prstGeom prst="rect">
            <a:avLst/>
          </a:prstGeom>
        </p:spPr>
      </p:pic>
    </p:spTree>
    <p:extLst>
      <p:ext uri="{BB962C8B-B14F-4D97-AF65-F5344CB8AC3E}">
        <p14:creationId xmlns:p14="http://schemas.microsoft.com/office/powerpoint/2010/main" val="112802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490775" y="1510507"/>
            <a:ext cx="6472499" cy="3465512"/>
          </a:xfrm>
        </p:spPr>
        <p:txBody>
          <a:bodyPr/>
          <a:lstStyle/>
          <a:p>
            <a:pPr marL="457200" indent="-457200">
              <a:buFont typeface="Arial" panose="020B0604020202020204" pitchFamily="34" charset="0"/>
              <a:buChar char="•"/>
            </a:pPr>
            <a:r>
              <a:rPr lang="en-GB" dirty="0" smtClean="0"/>
              <a:t>Decreasing private ownership</a:t>
            </a: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Desire for decreased emissions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Increasingly connected vehicles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Increasingly automated vehicles</a:t>
            </a:r>
          </a:p>
        </p:txBody>
      </p:sp>
      <p:sp>
        <p:nvSpPr>
          <p:cNvPr id="4" name="Title 3"/>
          <p:cNvSpPr>
            <a:spLocks noGrp="1"/>
          </p:cNvSpPr>
          <p:nvPr>
            <p:ph type="title"/>
          </p:nvPr>
        </p:nvSpPr>
        <p:spPr/>
        <p:txBody>
          <a:bodyPr/>
          <a:lstStyle/>
          <a:p>
            <a:r>
              <a:rPr lang="en-GB" dirty="0" smtClean="0"/>
              <a:t>Global mega-trends</a:t>
            </a:r>
            <a:endParaRPr lang="en-GB" dirty="0"/>
          </a:p>
        </p:txBody>
      </p:sp>
      <p:pic>
        <p:nvPicPr>
          <p:cNvPr id="7" name="Picture Placeholder 6"/>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Tree>
    <p:extLst>
      <p:ext uri="{BB962C8B-B14F-4D97-AF65-F5344CB8AC3E}">
        <p14:creationId xmlns:p14="http://schemas.microsoft.com/office/powerpoint/2010/main" val="297945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490775" y="1523207"/>
            <a:ext cx="7136781" cy="3748704"/>
          </a:xfrm>
        </p:spPr>
        <p:txBody>
          <a:bodyPr/>
          <a:lstStyle/>
          <a:p>
            <a:pPr marL="457200" indent="-457200">
              <a:buFont typeface="Arial" panose="020B0604020202020204" pitchFamily="34" charset="0"/>
              <a:buChar char="•"/>
            </a:pPr>
            <a:r>
              <a:rPr lang="en-GB" dirty="0" smtClean="0"/>
              <a:t>Less demand for private ownership</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Shared ownership will come to dominate</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Mobility as a service models being introduced</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Traditional automotive OEMs transitioning to mobility providers</a:t>
            </a:r>
            <a:endParaRPr lang="en-GB" dirty="0"/>
          </a:p>
        </p:txBody>
      </p:sp>
      <p:sp>
        <p:nvSpPr>
          <p:cNvPr id="4" name="Title 3"/>
          <p:cNvSpPr>
            <a:spLocks noGrp="1"/>
          </p:cNvSpPr>
          <p:nvPr>
            <p:ph type="title"/>
          </p:nvPr>
        </p:nvSpPr>
        <p:spPr/>
        <p:txBody>
          <a:bodyPr/>
          <a:lstStyle/>
          <a:p>
            <a:r>
              <a:rPr lang="en-GB" dirty="0" smtClean="0"/>
              <a:t>Decreasing private ownership</a:t>
            </a:r>
            <a:endParaRPr lang="en-GB" dirty="0"/>
          </a:p>
        </p:txBody>
      </p:sp>
      <p:pic>
        <p:nvPicPr>
          <p:cNvPr id="6" name="Picture Placeholder 5"/>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a:xfrm>
            <a:off x="0" y="0"/>
            <a:ext cx="3954391" cy="5940000"/>
          </a:xfrm>
          <a:prstGeom prst="rect">
            <a:avLst/>
          </a:prstGeom>
        </p:spPr>
      </p:pic>
    </p:spTree>
    <p:extLst>
      <p:ext uri="{BB962C8B-B14F-4D97-AF65-F5344CB8AC3E}">
        <p14:creationId xmlns:p14="http://schemas.microsoft.com/office/powerpoint/2010/main" val="93978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marL="457200" indent="-457200">
              <a:buFont typeface="Arial" panose="020B0604020202020204" pitchFamily="34" charset="0"/>
              <a:buChar char="•"/>
            </a:pPr>
            <a:r>
              <a:rPr lang="en-GB" dirty="0" smtClean="0"/>
              <a:t>Government legislation will ban sales of pure ICE cars from 2040, some pressures to do this much earlier</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Health concerns focus on </a:t>
            </a:r>
            <a:r>
              <a:rPr lang="en-GB" dirty="0" err="1" smtClean="0"/>
              <a:t>NOx</a:t>
            </a:r>
            <a:r>
              <a:rPr lang="en-GB" dirty="0" smtClean="0"/>
              <a:t>, </a:t>
            </a:r>
            <a:r>
              <a:rPr lang="en-GB" dirty="0" err="1" smtClean="0"/>
              <a:t>SOx</a:t>
            </a:r>
            <a:r>
              <a:rPr lang="en-GB" dirty="0" smtClean="0"/>
              <a:t> and PM</a:t>
            </a:r>
            <a:r>
              <a:rPr lang="en-GB" baseline="-25000" dirty="0" smtClean="0"/>
              <a:t>10</a:t>
            </a:r>
            <a:endParaRPr lang="en-GB" dirty="0"/>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r>
              <a:rPr lang="en-GB" dirty="0" smtClean="0"/>
              <a:t>Electric and electric hybrid currently only mainstream </a:t>
            </a:r>
            <a:r>
              <a:rPr lang="en-GB" dirty="0" smtClean="0"/>
              <a:t>solution, hydrogen fuel cells may emerge as </a:t>
            </a:r>
            <a:r>
              <a:rPr lang="en-GB" dirty="0" smtClean="0"/>
              <a:t>viable solution</a:t>
            </a:r>
            <a:endParaRPr lang="en-GB" dirty="0"/>
          </a:p>
        </p:txBody>
      </p:sp>
      <p:sp>
        <p:nvSpPr>
          <p:cNvPr id="4" name="Title 3"/>
          <p:cNvSpPr>
            <a:spLocks noGrp="1"/>
          </p:cNvSpPr>
          <p:nvPr>
            <p:ph type="title"/>
          </p:nvPr>
        </p:nvSpPr>
        <p:spPr/>
        <p:txBody>
          <a:bodyPr/>
          <a:lstStyle/>
          <a:p>
            <a:r>
              <a:rPr lang="en-GB" dirty="0" smtClean="0"/>
              <a:t>Decreasing emissions</a:t>
            </a:r>
            <a:endParaRPr lang="en-GB" dirty="0"/>
          </a:p>
        </p:txBody>
      </p:sp>
      <p:sp>
        <p:nvSpPr>
          <p:cNvPr id="5" name="Picture Placeholder 1"/>
          <p:cNvSpPr txBox="1">
            <a:spLocks/>
          </p:cNvSpPr>
          <p:nvPr/>
        </p:nvSpPr>
        <p:spPr>
          <a:xfrm>
            <a:off x="-114300" y="88900"/>
            <a:ext cx="3942826" cy="5922628"/>
          </a:xfrm>
          <a:prstGeom prst="rect">
            <a:avLst/>
          </a:prstGeom>
          <a:effectLst/>
        </p:spPr>
      </p:sp>
      <p:pic>
        <p:nvPicPr>
          <p:cNvPr id="10" name="Picture Placeholder 9"/>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a:xfrm>
            <a:off x="0" y="0"/>
            <a:ext cx="3954391" cy="5940000"/>
          </a:xfrm>
          <a:prstGeom prst="rect">
            <a:avLst/>
          </a:prstGeom>
        </p:spPr>
      </p:pic>
    </p:spTree>
    <p:extLst>
      <p:ext uri="{BB962C8B-B14F-4D97-AF65-F5344CB8AC3E}">
        <p14:creationId xmlns:p14="http://schemas.microsoft.com/office/powerpoint/2010/main" val="272478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marL="457200" indent="-457200">
              <a:buFont typeface="Arial" panose="020B0604020202020204" pitchFamily="34" charset="0"/>
              <a:buChar char="•"/>
            </a:pPr>
            <a:r>
              <a:rPr lang="en-GB" dirty="0" smtClean="0"/>
              <a:t>Electric vehicle charging still developing</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Normal (3kW) Fast (7kW) and Rapid (50kW) well established</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err="1" smtClean="0"/>
              <a:t>CHAdeMO</a:t>
            </a:r>
            <a:r>
              <a:rPr lang="en-GB" dirty="0" smtClean="0"/>
              <a:t>, CCS and Type 2 connectors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New formats up to 350kW rolling-out</a:t>
            </a:r>
            <a:endParaRPr lang="en-GB" dirty="0"/>
          </a:p>
        </p:txBody>
      </p:sp>
      <p:sp>
        <p:nvSpPr>
          <p:cNvPr id="4" name="Title 3"/>
          <p:cNvSpPr>
            <a:spLocks noGrp="1"/>
          </p:cNvSpPr>
          <p:nvPr>
            <p:ph type="title"/>
          </p:nvPr>
        </p:nvSpPr>
        <p:spPr/>
        <p:txBody>
          <a:bodyPr/>
          <a:lstStyle/>
          <a:p>
            <a:r>
              <a:rPr lang="en-GB" dirty="0" smtClean="0"/>
              <a:t>Decreasing emissions</a:t>
            </a:r>
            <a:endParaRPr lang="en-GB" dirty="0"/>
          </a:p>
        </p:txBody>
      </p:sp>
      <p:sp>
        <p:nvSpPr>
          <p:cNvPr id="2" name="Picture Placeholder 1"/>
          <p:cNvSpPr>
            <a:spLocks noGrp="1"/>
          </p:cNvSpPr>
          <p:nvPr>
            <p:ph type="pic" sz="quarter" idx="13"/>
          </p:nvPr>
        </p:nvSpPr>
        <p:spPr/>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0"/>
            <a:ext cx="3975100" cy="5940000"/>
          </a:xfrm>
          <a:prstGeom prst="rect">
            <a:avLst/>
          </a:prstGeom>
        </p:spPr>
      </p:pic>
    </p:spTree>
    <p:extLst>
      <p:ext uri="{BB962C8B-B14F-4D97-AF65-F5344CB8AC3E}">
        <p14:creationId xmlns:p14="http://schemas.microsoft.com/office/powerpoint/2010/main" val="238180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marL="457200" indent="-457200">
              <a:buFont typeface="Arial" panose="020B0604020202020204" pitchFamily="34" charset="0"/>
              <a:buChar char="•"/>
            </a:pPr>
            <a:r>
              <a:rPr lang="en-GB" dirty="0" smtClean="0"/>
              <a:t>Not just passenger cars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Vans, buses and HGVs (platooning)</a:t>
            </a: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r>
              <a:rPr lang="en-GB" dirty="0" smtClean="0"/>
              <a:t>Third generation ‘pods’</a:t>
            </a: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r>
              <a:rPr lang="en-GB" dirty="0" smtClean="0"/>
              <a:t>Small parcel delivery vehicles</a:t>
            </a:r>
            <a:endParaRPr lang="en-GB" dirty="0"/>
          </a:p>
        </p:txBody>
      </p:sp>
      <p:sp>
        <p:nvSpPr>
          <p:cNvPr id="4" name="Title 3"/>
          <p:cNvSpPr>
            <a:spLocks noGrp="1"/>
          </p:cNvSpPr>
          <p:nvPr>
            <p:ph type="title"/>
          </p:nvPr>
        </p:nvSpPr>
        <p:spPr/>
        <p:txBody>
          <a:bodyPr/>
          <a:lstStyle/>
          <a:p>
            <a:r>
              <a:rPr lang="en-GB" dirty="0" smtClean="0"/>
              <a:t>Increasingly </a:t>
            </a:r>
            <a:r>
              <a:rPr lang="en-GB" dirty="0"/>
              <a:t>a</a:t>
            </a:r>
            <a:r>
              <a:rPr lang="en-GB" dirty="0" smtClean="0"/>
              <a:t>utonomous vehicles</a:t>
            </a:r>
            <a:endParaRPr lang="en-GB"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708" y="2248098"/>
            <a:ext cx="3974937" cy="3694496"/>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0"/>
            <a:ext cx="3942080" cy="2248098"/>
          </a:xfrm>
          <a:prstGeom prst="rect">
            <a:avLst/>
          </a:prstGeom>
        </p:spPr>
      </p:pic>
    </p:spTree>
    <p:extLst>
      <p:ext uri="{BB962C8B-B14F-4D97-AF65-F5344CB8AC3E}">
        <p14:creationId xmlns:p14="http://schemas.microsoft.com/office/powerpoint/2010/main" val="356929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490775" y="1523206"/>
            <a:ext cx="6472499" cy="4064793"/>
          </a:xfrm>
        </p:spPr>
        <p:txBody>
          <a:bodyPr/>
          <a:lstStyle/>
          <a:p>
            <a:pPr marL="457200" indent="-457200">
              <a:buFont typeface="Arial" panose="020B0604020202020204" pitchFamily="34" charset="0"/>
              <a:buChar char="•"/>
            </a:pPr>
            <a:r>
              <a:rPr lang="en-GB" dirty="0" smtClean="0"/>
              <a:t>Electric vehicles (pure battery and hybrid) still a small fraction of </a:t>
            </a:r>
            <a:r>
              <a:rPr lang="en-GB" dirty="0" err="1" smtClean="0"/>
              <a:t>parc</a:t>
            </a:r>
            <a:endParaRPr lang="en-GB" dirty="0" smtClean="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Supply of vehicles is limited</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Common belief that there is insufficient charging infrastructure, </a:t>
            </a:r>
            <a:r>
              <a:rPr lang="en-GB" b="1" dirty="0" smtClean="0"/>
              <a:t>but:</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Existing infrastructure is under used</a:t>
            </a:r>
            <a:endParaRPr lang="en-GB" dirty="0" smtClean="0"/>
          </a:p>
        </p:txBody>
      </p:sp>
      <p:sp>
        <p:nvSpPr>
          <p:cNvPr id="4" name="Title 3"/>
          <p:cNvSpPr>
            <a:spLocks noGrp="1"/>
          </p:cNvSpPr>
          <p:nvPr>
            <p:ph type="title"/>
          </p:nvPr>
        </p:nvSpPr>
        <p:spPr/>
        <p:txBody>
          <a:bodyPr/>
          <a:lstStyle/>
          <a:p>
            <a:r>
              <a:rPr lang="en-GB" dirty="0" smtClean="0"/>
              <a:t>Electric vehicle market</a:t>
            </a:r>
            <a:r>
              <a:rPr lang="en-GB" dirty="0" smtClean="0"/>
              <a:t>:</a:t>
            </a:r>
            <a:endParaRPr lang="en-GB" dirty="0"/>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prstGeom prst="rect">
            <a:avLst/>
          </a:prstGeom>
        </p:spPr>
      </p:pic>
    </p:spTree>
    <p:extLst>
      <p:ext uri="{BB962C8B-B14F-4D97-AF65-F5344CB8AC3E}">
        <p14:creationId xmlns:p14="http://schemas.microsoft.com/office/powerpoint/2010/main" val="419927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490775" y="1523206"/>
            <a:ext cx="6472499" cy="4064793"/>
          </a:xfrm>
        </p:spPr>
        <p:txBody>
          <a:bodyPr/>
          <a:lstStyle/>
          <a:p>
            <a:pPr marL="457200" indent="-457200">
              <a:buFont typeface="Arial" panose="020B0604020202020204" pitchFamily="34" charset="0"/>
              <a:buChar char="•"/>
            </a:pPr>
            <a:r>
              <a:rPr lang="en-GB" dirty="0" smtClean="0"/>
              <a:t>If we make some assumptions about vehicle origin and destinations we can estimate power demand</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Suburban charging and urban charging have different profiles</a:t>
            </a:r>
          </a:p>
        </p:txBody>
      </p:sp>
      <p:sp>
        <p:nvSpPr>
          <p:cNvPr id="4" name="Title 3"/>
          <p:cNvSpPr>
            <a:spLocks noGrp="1"/>
          </p:cNvSpPr>
          <p:nvPr>
            <p:ph type="title"/>
          </p:nvPr>
        </p:nvSpPr>
        <p:spPr/>
        <p:txBody>
          <a:bodyPr/>
          <a:lstStyle/>
          <a:p>
            <a:r>
              <a:rPr lang="en-GB" dirty="0" smtClean="0"/>
              <a:t>Future power demand:</a:t>
            </a:r>
            <a:endParaRPr lang="en-GB" dirty="0"/>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011" r="6011"/>
          <a:stretch>
            <a:fillRect/>
          </a:stretch>
        </p:blipFill>
        <p:spPr>
          <a:xfrm>
            <a:off x="0" y="294640"/>
            <a:ext cx="3942826" cy="5922628"/>
          </a:xfrm>
          <a:prstGeom prst="rect">
            <a:avLst/>
          </a:prstGeom>
        </p:spPr>
      </p:pic>
    </p:spTree>
    <p:extLst>
      <p:ext uri="{BB962C8B-B14F-4D97-AF65-F5344CB8AC3E}">
        <p14:creationId xmlns:p14="http://schemas.microsoft.com/office/powerpoint/2010/main" val="1635646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rup widescreen test">
  <a:themeElements>
    <a:clrScheme name="Arup widescreen test">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widescreen test">
      <a:majorFont>
        <a:latin typeface="Times New Roman" panose="02020603050405020304"/>
        <a:ea typeface=""/>
        <a:cs typeface=""/>
      </a:majorFont>
      <a:minorFont>
        <a:latin typeface="Times New Roman" panose="02020603050405020304"/>
        <a:ea typeface=""/>
        <a:cs typeface=""/>
      </a:minorFont>
    </a:fontScheme>
    <a:fmtScheme name="Arup widescreen tes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up widescreen test" id="{5B05CC4A-3CBA-4371-82EE-F1EFB029FA48}" vid="{1216D88A-415C-44B1-AAF0-9D715E5D18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Arup Theme Widescreen (16x9)</Template>
  <TotalTime>577</TotalTime>
  <Words>301</Words>
  <Application>Microsoft Office PowerPoint</Application>
  <PresentationFormat>Widescreen</PresentationFormat>
  <Paragraphs>83</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ＭＳ Ｐゴシック</vt:lpstr>
      <vt:lpstr>Arial</vt:lpstr>
      <vt:lpstr>Calibri</vt:lpstr>
      <vt:lpstr>Lucida Grande</vt:lpstr>
      <vt:lpstr>Times New Roman</vt:lpstr>
      <vt:lpstr>Arup widescreen test</vt:lpstr>
      <vt:lpstr>Electric Vehicle Charging in the Urban Environment  World Roads Association – UK Congress 15th November 2018  Tim Armitage</vt:lpstr>
      <vt:lpstr>Future of urban mobility</vt:lpstr>
      <vt:lpstr>Global mega-trends</vt:lpstr>
      <vt:lpstr>Decreasing private ownership</vt:lpstr>
      <vt:lpstr>Decreasing emissions</vt:lpstr>
      <vt:lpstr>Decreasing emissions</vt:lpstr>
      <vt:lpstr>Increasingly autonomous vehicles</vt:lpstr>
      <vt:lpstr>Electric vehicle market:</vt:lpstr>
      <vt:lpstr>Future power demand:</vt:lpstr>
      <vt:lpstr>Future power demand:</vt:lpstr>
      <vt:lpstr>Into an uncertain future ………</vt:lpstr>
      <vt:lpstr>PowerPoint Presentation</vt:lpstr>
    </vt:vector>
  </TitlesOfParts>
  <Company>Arup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Connected and Autonomous Vehicles  Tim Armitage</dc:title>
  <dc:creator>Tim Armitage</dc:creator>
  <cp:lastModifiedBy>Tim Armitage</cp:lastModifiedBy>
  <cp:revision>21</cp:revision>
  <dcterms:created xsi:type="dcterms:W3CDTF">2018-10-22T09:26:31Z</dcterms:created>
  <dcterms:modified xsi:type="dcterms:W3CDTF">2018-11-06T15:32:14Z</dcterms:modified>
</cp:coreProperties>
</file>